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90" r:id="rId3"/>
    <p:sldId id="268" r:id="rId4"/>
    <p:sldId id="291" r:id="rId5"/>
    <p:sldId id="292" r:id="rId6"/>
    <p:sldId id="263" r:id="rId7"/>
    <p:sldId id="272" r:id="rId8"/>
    <p:sldId id="284" r:id="rId9"/>
    <p:sldId id="264" r:id="rId10"/>
    <p:sldId id="293" r:id="rId11"/>
    <p:sldId id="280" r:id="rId12"/>
    <p:sldId id="294" r:id="rId13"/>
    <p:sldId id="289" r:id="rId1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6"/>
      <p:bold r:id="rId17"/>
      <p:italic r:id="rId18"/>
      <p:boldItalic r:id="rId19"/>
    </p:embeddedFon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Fira Sans Extra Condensed Black" panose="020B0A03050000020004" pitchFamily="34" charset="0"/>
      <p:bold r:id="rId24"/>
    </p:embeddedFont>
    <p:embeddedFont>
      <p:font typeface="Fira Sans Extra Condensed SemiBold" panose="020B060402020202020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6F0B3-E5B2-4F33-A98D-5E9EB1A291A9}" v="46" dt="2023-04-07T20:30:25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i hyper" userId="e1c2c20edd77ab26" providerId="LiveId" clId="{2D16F0B3-E5B2-4F33-A98D-5E9EB1A291A9}"/>
    <pc:docChg chg="custSel addSld delSld modSld sldOrd">
      <pc:chgData name="somi hyper" userId="e1c2c20edd77ab26" providerId="LiveId" clId="{2D16F0B3-E5B2-4F33-A98D-5E9EB1A291A9}" dt="2023-04-07T20:30:54.099" v="2277" actId="207"/>
      <pc:docMkLst>
        <pc:docMk/>
      </pc:docMkLst>
      <pc:sldChg chg="modSp mod">
        <pc:chgData name="somi hyper" userId="e1c2c20edd77ab26" providerId="LiveId" clId="{2D16F0B3-E5B2-4F33-A98D-5E9EB1A291A9}" dt="2023-04-07T12:26:47.693" v="474" actId="20577"/>
        <pc:sldMkLst>
          <pc:docMk/>
          <pc:sldMk cId="0" sldId="256"/>
        </pc:sldMkLst>
        <pc:spChg chg="mod">
          <ac:chgData name="somi hyper" userId="e1c2c20edd77ab26" providerId="LiveId" clId="{2D16F0B3-E5B2-4F33-A98D-5E9EB1A291A9}" dt="2023-04-07T12:26:47.693" v="474" actId="20577"/>
          <ac:spMkLst>
            <pc:docMk/>
            <pc:sldMk cId="0" sldId="256"/>
            <ac:spMk id="58" creationId="{00000000-0000-0000-0000-000000000000}"/>
          </ac:spMkLst>
        </pc:spChg>
      </pc:sldChg>
      <pc:sldChg chg="modSp add mod">
        <pc:chgData name="somi hyper" userId="e1c2c20edd77ab26" providerId="LiveId" clId="{2D16F0B3-E5B2-4F33-A98D-5E9EB1A291A9}" dt="2023-04-07T12:26:31.141" v="468" actId="20577"/>
        <pc:sldMkLst>
          <pc:docMk/>
          <pc:sldMk cId="0" sldId="263"/>
        </pc:sldMkLst>
        <pc:spChg chg="mod">
          <ac:chgData name="somi hyper" userId="e1c2c20edd77ab26" providerId="LiveId" clId="{2D16F0B3-E5B2-4F33-A98D-5E9EB1A291A9}" dt="2023-04-07T12:15:33.494" v="34" actId="20577"/>
          <ac:spMkLst>
            <pc:docMk/>
            <pc:sldMk cId="0" sldId="263"/>
            <ac:spMk id="388" creationId="{00000000-0000-0000-0000-000000000000}"/>
          </ac:spMkLst>
        </pc:spChg>
        <pc:spChg chg="mod">
          <ac:chgData name="somi hyper" userId="e1c2c20edd77ab26" providerId="LiveId" clId="{2D16F0B3-E5B2-4F33-A98D-5E9EB1A291A9}" dt="2023-04-07T12:15:47.542" v="44" actId="20577"/>
          <ac:spMkLst>
            <pc:docMk/>
            <pc:sldMk cId="0" sldId="263"/>
            <ac:spMk id="393" creationId="{00000000-0000-0000-0000-000000000000}"/>
          </ac:spMkLst>
        </pc:spChg>
        <pc:spChg chg="mod">
          <ac:chgData name="somi hyper" userId="e1c2c20edd77ab26" providerId="LiveId" clId="{2D16F0B3-E5B2-4F33-A98D-5E9EB1A291A9}" dt="2023-04-07T12:22:55.598" v="131" actId="20577"/>
          <ac:spMkLst>
            <pc:docMk/>
            <pc:sldMk cId="0" sldId="263"/>
            <ac:spMk id="394" creationId="{00000000-0000-0000-0000-000000000000}"/>
          </ac:spMkLst>
        </pc:spChg>
        <pc:spChg chg="mod">
          <ac:chgData name="somi hyper" userId="e1c2c20edd77ab26" providerId="LiveId" clId="{2D16F0B3-E5B2-4F33-A98D-5E9EB1A291A9}" dt="2023-04-07T12:20:05.054" v="55" actId="20577"/>
          <ac:spMkLst>
            <pc:docMk/>
            <pc:sldMk cId="0" sldId="263"/>
            <ac:spMk id="395" creationId="{00000000-0000-0000-0000-000000000000}"/>
          </ac:spMkLst>
        </pc:spChg>
        <pc:spChg chg="mod">
          <ac:chgData name="somi hyper" userId="e1c2c20edd77ab26" providerId="LiveId" clId="{2D16F0B3-E5B2-4F33-A98D-5E9EB1A291A9}" dt="2023-04-07T12:22:30.357" v="126" actId="20577"/>
          <ac:spMkLst>
            <pc:docMk/>
            <pc:sldMk cId="0" sldId="263"/>
            <ac:spMk id="396" creationId="{00000000-0000-0000-0000-000000000000}"/>
          </ac:spMkLst>
        </pc:spChg>
        <pc:spChg chg="mod">
          <ac:chgData name="somi hyper" userId="e1c2c20edd77ab26" providerId="LiveId" clId="{2D16F0B3-E5B2-4F33-A98D-5E9EB1A291A9}" dt="2023-04-07T12:20:33.191" v="104"/>
          <ac:spMkLst>
            <pc:docMk/>
            <pc:sldMk cId="0" sldId="263"/>
            <ac:spMk id="397" creationId="{00000000-0000-0000-0000-000000000000}"/>
          </ac:spMkLst>
        </pc:spChg>
        <pc:spChg chg="mod">
          <ac:chgData name="somi hyper" userId="e1c2c20edd77ab26" providerId="LiveId" clId="{2D16F0B3-E5B2-4F33-A98D-5E9EB1A291A9}" dt="2023-04-07T12:26:22.939" v="460" actId="1076"/>
          <ac:spMkLst>
            <pc:docMk/>
            <pc:sldMk cId="0" sldId="263"/>
            <ac:spMk id="398" creationId="{00000000-0000-0000-0000-000000000000}"/>
          </ac:spMkLst>
        </pc:spChg>
        <pc:spChg chg="mod">
          <ac:chgData name="somi hyper" userId="e1c2c20edd77ab26" providerId="LiveId" clId="{2D16F0B3-E5B2-4F33-A98D-5E9EB1A291A9}" dt="2023-04-07T12:25:30.258" v="395"/>
          <ac:spMkLst>
            <pc:docMk/>
            <pc:sldMk cId="0" sldId="263"/>
            <ac:spMk id="399" creationId="{00000000-0000-0000-0000-000000000000}"/>
          </ac:spMkLst>
        </pc:spChg>
        <pc:spChg chg="mod">
          <ac:chgData name="somi hyper" userId="e1c2c20edd77ab26" providerId="LiveId" clId="{2D16F0B3-E5B2-4F33-A98D-5E9EB1A291A9}" dt="2023-04-07T12:26:31.141" v="468" actId="20577"/>
          <ac:spMkLst>
            <pc:docMk/>
            <pc:sldMk cId="0" sldId="263"/>
            <ac:spMk id="408" creationId="{00000000-0000-0000-0000-000000000000}"/>
          </ac:spMkLst>
        </pc:spChg>
      </pc:sldChg>
      <pc:sldChg chg="modSp add mod">
        <pc:chgData name="somi hyper" userId="e1c2c20edd77ab26" providerId="LiveId" clId="{2D16F0B3-E5B2-4F33-A98D-5E9EB1A291A9}" dt="2023-04-07T14:02:32.110" v="1522" actId="20577"/>
        <pc:sldMkLst>
          <pc:docMk/>
          <pc:sldMk cId="0" sldId="264"/>
        </pc:sldMkLst>
        <pc:spChg chg="mod">
          <ac:chgData name="somi hyper" userId="e1c2c20edd77ab26" providerId="LiveId" clId="{2D16F0B3-E5B2-4F33-A98D-5E9EB1A291A9}" dt="2023-04-07T12:49:13.699" v="901" actId="20577"/>
          <ac:spMkLst>
            <pc:docMk/>
            <pc:sldMk cId="0" sldId="264"/>
            <ac:spMk id="424" creationId="{00000000-0000-0000-0000-000000000000}"/>
          </ac:spMkLst>
        </pc:spChg>
        <pc:spChg chg="mod">
          <ac:chgData name="somi hyper" userId="e1c2c20edd77ab26" providerId="LiveId" clId="{2D16F0B3-E5B2-4F33-A98D-5E9EB1A291A9}" dt="2023-04-07T12:50:06.811" v="931" actId="20577"/>
          <ac:spMkLst>
            <pc:docMk/>
            <pc:sldMk cId="0" sldId="264"/>
            <ac:spMk id="429" creationId="{00000000-0000-0000-0000-000000000000}"/>
          </ac:spMkLst>
        </pc:spChg>
        <pc:spChg chg="mod">
          <ac:chgData name="somi hyper" userId="e1c2c20edd77ab26" providerId="LiveId" clId="{2D16F0B3-E5B2-4F33-A98D-5E9EB1A291A9}" dt="2023-04-07T14:02:01.581" v="1489" actId="20577"/>
          <ac:spMkLst>
            <pc:docMk/>
            <pc:sldMk cId="0" sldId="264"/>
            <ac:spMk id="430" creationId="{00000000-0000-0000-0000-000000000000}"/>
          </ac:spMkLst>
        </pc:spChg>
        <pc:spChg chg="mod">
          <ac:chgData name="somi hyper" userId="e1c2c20edd77ab26" providerId="LiveId" clId="{2D16F0B3-E5B2-4F33-A98D-5E9EB1A291A9}" dt="2023-04-07T14:02:17.685" v="1503" actId="20577"/>
          <ac:spMkLst>
            <pc:docMk/>
            <pc:sldMk cId="0" sldId="264"/>
            <ac:spMk id="431" creationId="{00000000-0000-0000-0000-000000000000}"/>
          </ac:spMkLst>
        </pc:spChg>
        <pc:spChg chg="mod">
          <ac:chgData name="somi hyper" userId="e1c2c20edd77ab26" providerId="LiveId" clId="{2D16F0B3-E5B2-4F33-A98D-5E9EB1A291A9}" dt="2023-04-07T14:02:32.110" v="1522" actId="20577"/>
          <ac:spMkLst>
            <pc:docMk/>
            <pc:sldMk cId="0" sldId="264"/>
            <ac:spMk id="432" creationId="{00000000-0000-0000-0000-000000000000}"/>
          </ac:spMkLst>
        </pc:spChg>
        <pc:spChg chg="mod">
          <ac:chgData name="somi hyper" userId="e1c2c20edd77ab26" providerId="LiveId" clId="{2D16F0B3-E5B2-4F33-A98D-5E9EB1A291A9}" dt="2023-04-07T12:50:09.516" v="935" actId="20577"/>
          <ac:spMkLst>
            <pc:docMk/>
            <pc:sldMk cId="0" sldId="264"/>
            <ac:spMk id="433" creationId="{00000000-0000-0000-0000-000000000000}"/>
          </ac:spMkLst>
        </pc:spChg>
        <pc:spChg chg="mod">
          <ac:chgData name="somi hyper" userId="e1c2c20edd77ab26" providerId="LiveId" clId="{2D16F0B3-E5B2-4F33-A98D-5E9EB1A291A9}" dt="2023-04-07T12:50:12.226" v="941" actId="20577"/>
          <ac:spMkLst>
            <pc:docMk/>
            <pc:sldMk cId="0" sldId="264"/>
            <ac:spMk id="434" creationId="{00000000-0000-0000-0000-000000000000}"/>
          </ac:spMkLst>
        </pc:spChg>
      </pc:sldChg>
      <pc:sldChg chg="addSp modSp add mod">
        <pc:chgData name="somi hyper" userId="e1c2c20edd77ab26" providerId="LiveId" clId="{2D16F0B3-E5B2-4F33-A98D-5E9EB1A291A9}" dt="2023-04-07T12:47:40.364" v="891"/>
        <pc:sldMkLst>
          <pc:docMk/>
          <pc:sldMk cId="0" sldId="272"/>
        </pc:sldMkLst>
        <pc:spChg chg="mod">
          <ac:chgData name="somi hyper" userId="e1c2c20edd77ab26" providerId="LiveId" clId="{2D16F0B3-E5B2-4F33-A98D-5E9EB1A291A9}" dt="2023-04-07T12:30:52.413" v="483" actId="20577"/>
          <ac:spMkLst>
            <pc:docMk/>
            <pc:sldMk cId="0" sldId="272"/>
            <ac:spMk id="858" creationId="{00000000-0000-0000-0000-000000000000}"/>
          </ac:spMkLst>
        </pc:spChg>
        <pc:spChg chg="mod">
          <ac:chgData name="somi hyper" userId="e1c2c20edd77ab26" providerId="LiveId" clId="{2D16F0B3-E5B2-4F33-A98D-5E9EB1A291A9}" dt="2023-04-07T12:47:40.364" v="891"/>
          <ac:spMkLst>
            <pc:docMk/>
            <pc:sldMk cId="0" sldId="272"/>
            <ac:spMk id="880" creationId="{00000000-0000-0000-0000-000000000000}"/>
          </ac:spMkLst>
        </pc:spChg>
        <pc:spChg chg="mod">
          <ac:chgData name="somi hyper" userId="e1c2c20edd77ab26" providerId="LiveId" clId="{2D16F0B3-E5B2-4F33-A98D-5E9EB1A291A9}" dt="2023-04-07T12:31:58.261" v="506" actId="20577"/>
          <ac:spMkLst>
            <pc:docMk/>
            <pc:sldMk cId="0" sldId="272"/>
            <ac:spMk id="881" creationId="{00000000-0000-0000-0000-000000000000}"/>
          </ac:spMkLst>
        </pc:spChg>
        <pc:spChg chg="mod">
          <ac:chgData name="somi hyper" userId="e1c2c20edd77ab26" providerId="LiveId" clId="{2D16F0B3-E5B2-4F33-A98D-5E9EB1A291A9}" dt="2023-04-07T12:47:36.249" v="890"/>
          <ac:spMkLst>
            <pc:docMk/>
            <pc:sldMk cId="0" sldId="272"/>
            <ac:spMk id="882" creationId="{00000000-0000-0000-0000-000000000000}"/>
          </ac:spMkLst>
        </pc:spChg>
        <pc:spChg chg="mod">
          <ac:chgData name="somi hyper" userId="e1c2c20edd77ab26" providerId="LiveId" clId="{2D16F0B3-E5B2-4F33-A98D-5E9EB1A291A9}" dt="2023-04-07T12:47:31.697" v="889"/>
          <ac:spMkLst>
            <pc:docMk/>
            <pc:sldMk cId="0" sldId="272"/>
            <ac:spMk id="883" creationId="{00000000-0000-0000-0000-000000000000}"/>
          </ac:spMkLst>
        </pc:spChg>
        <pc:spChg chg="mod">
          <ac:chgData name="somi hyper" userId="e1c2c20edd77ab26" providerId="LiveId" clId="{2D16F0B3-E5B2-4F33-A98D-5E9EB1A291A9}" dt="2023-04-07T12:44:58.106" v="634"/>
          <ac:spMkLst>
            <pc:docMk/>
            <pc:sldMk cId="0" sldId="272"/>
            <ac:spMk id="884" creationId="{00000000-0000-0000-0000-000000000000}"/>
          </ac:spMkLst>
        </pc:spChg>
        <pc:spChg chg="mod">
          <ac:chgData name="somi hyper" userId="e1c2c20edd77ab26" providerId="LiveId" clId="{2D16F0B3-E5B2-4F33-A98D-5E9EB1A291A9}" dt="2023-04-07T12:32:02.693" v="509" actId="20577"/>
          <ac:spMkLst>
            <pc:docMk/>
            <pc:sldMk cId="0" sldId="272"/>
            <ac:spMk id="885" creationId="{00000000-0000-0000-0000-000000000000}"/>
          </ac:spMkLst>
        </pc:spChg>
        <pc:spChg chg="mod">
          <ac:chgData name="somi hyper" userId="e1c2c20edd77ab26" providerId="LiveId" clId="{2D16F0B3-E5B2-4F33-A98D-5E9EB1A291A9}" dt="2023-04-07T12:32:05.621" v="512" actId="20577"/>
          <ac:spMkLst>
            <pc:docMk/>
            <pc:sldMk cId="0" sldId="272"/>
            <ac:spMk id="886" creationId="{00000000-0000-0000-0000-000000000000}"/>
          </ac:spMkLst>
        </pc:spChg>
        <pc:spChg chg="mod">
          <ac:chgData name="somi hyper" userId="e1c2c20edd77ab26" providerId="LiveId" clId="{2D16F0B3-E5B2-4F33-A98D-5E9EB1A291A9}" dt="2023-04-07T12:32:11.005" v="521" actId="20577"/>
          <ac:spMkLst>
            <pc:docMk/>
            <pc:sldMk cId="0" sldId="272"/>
            <ac:spMk id="887" creationId="{00000000-0000-0000-0000-000000000000}"/>
          </ac:spMkLst>
        </pc:spChg>
        <pc:spChg chg="mod">
          <ac:chgData name="somi hyper" userId="e1c2c20edd77ab26" providerId="LiveId" clId="{2D16F0B3-E5B2-4F33-A98D-5E9EB1A291A9}" dt="2023-04-07T12:32:20.053" v="551" actId="20577"/>
          <ac:spMkLst>
            <pc:docMk/>
            <pc:sldMk cId="0" sldId="272"/>
            <ac:spMk id="888" creationId="{00000000-0000-0000-0000-000000000000}"/>
          </ac:spMkLst>
        </pc:spChg>
        <pc:spChg chg="mod">
          <ac:chgData name="somi hyper" userId="e1c2c20edd77ab26" providerId="LiveId" clId="{2D16F0B3-E5B2-4F33-A98D-5E9EB1A291A9}" dt="2023-04-07T12:32:33.365" v="576" actId="255"/>
          <ac:spMkLst>
            <pc:docMk/>
            <pc:sldMk cId="0" sldId="272"/>
            <ac:spMk id="889" creationId="{00000000-0000-0000-0000-000000000000}"/>
          </ac:spMkLst>
        </pc:spChg>
        <pc:spChg chg="mod">
          <ac:chgData name="somi hyper" userId="e1c2c20edd77ab26" providerId="LiveId" clId="{2D16F0B3-E5B2-4F33-A98D-5E9EB1A291A9}" dt="2023-04-07T12:46:52.270" v="861" actId="14100"/>
          <ac:spMkLst>
            <pc:docMk/>
            <pc:sldMk cId="0" sldId="272"/>
            <ac:spMk id="890" creationId="{00000000-0000-0000-0000-000000000000}"/>
          </ac:spMkLst>
        </pc:spChg>
        <pc:spChg chg="mod">
          <ac:chgData name="somi hyper" userId="e1c2c20edd77ab26" providerId="LiveId" clId="{2D16F0B3-E5B2-4F33-A98D-5E9EB1A291A9}" dt="2023-04-07T12:46:45.564" v="860" actId="14100"/>
          <ac:spMkLst>
            <pc:docMk/>
            <pc:sldMk cId="0" sldId="272"/>
            <ac:spMk id="891" creationId="{00000000-0000-0000-0000-000000000000}"/>
          </ac:spMkLst>
        </pc:spChg>
        <pc:picChg chg="add mod">
          <ac:chgData name="somi hyper" userId="e1c2c20edd77ab26" providerId="LiveId" clId="{2D16F0B3-E5B2-4F33-A98D-5E9EB1A291A9}" dt="2023-04-07T12:31:38.317" v="492" actId="14100"/>
          <ac:picMkLst>
            <pc:docMk/>
            <pc:sldMk cId="0" sldId="272"/>
            <ac:picMk id="3" creationId="{0B868429-EBF6-CE1E-5C3D-D5ACFC1B5D03}"/>
          </ac:picMkLst>
        </pc:picChg>
      </pc:sldChg>
      <pc:sldChg chg="modSp add mod ord modNotes">
        <pc:chgData name="somi hyper" userId="e1c2c20edd77ab26" providerId="LiveId" clId="{2D16F0B3-E5B2-4F33-A98D-5E9EB1A291A9}" dt="2023-04-07T20:04:51.987" v="2242" actId="20577"/>
        <pc:sldMkLst>
          <pc:docMk/>
          <pc:sldMk cId="0" sldId="280"/>
        </pc:sldMkLst>
        <pc:spChg chg="mod">
          <ac:chgData name="somi hyper" userId="e1c2c20edd77ab26" providerId="LiveId" clId="{2D16F0B3-E5B2-4F33-A98D-5E9EB1A291A9}" dt="2023-04-07T20:04:51.987" v="2242" actId="20577"/>
          <ac:spMkLst>
            <pc:docMk/>
            <pc:sldMk cId="0" sldId="280"/>
            <ac:spMk id="1357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3:27.278" v="1743" actId="1076"/>
          <ac:spMkLst>
            <pc:docMk/>
            <pc:sldMk cId="0" sldId="280"/>
            <ac:spMk id="1369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3:48.899" v="1755" actId="20577"/>
          <ac:spMkLst>
            <pc:docMk/>
            <pc:sldMk cId="0" sldId="280"/>
            <ac:spMk id="1370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4:28.127" v="1784" actId="1076"/>
          <ac:spMkLst>
            <pc:docMk/>
            <pc:sldMk cId="0" sldId="280"/>
            <ac:spMk id="1372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8:22.415" v="1960" actId="1076"/>
          <ac:spMkLst>
            <pc:docMk/>
            <pc:sldMk cId="0" sldId="280"/>
            <ac:spMk id="1373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5:15.651" v="1793" actId="20577"/>
          <ac:spMkLst>
            <pc:docMk/>
            <pc:sldMk cId="0" sldId="280"/>
            <ac:spMk id="1374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6:20.779" v="1845" actId="20577"/>
          <ac:spMkLst>
            <pc:docMk/>
            <pc:sldMk cId="0" sldId="280"/>
            <ac:spMk id="1375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9:09.380" v="2007" actId="20577"/>
          <ac:spMkLst>
            <pc:docMk/>
            <pc:sldMk cId="0" sldId="280"/>
            <ac:spMk id="1376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8:55.508" v="1969" actId="20577"/>
          <ac:spMkLst>
            <pc:docMk/>
            <pc:sldMk cId="0" sldId="280"/>
            <ac:spMk id="1377" creationId="{00000000-0000-0000-0000-000000000000}"/>
          </ac:spMkLst>
        </pc:spChg>
        <pc:spChg chg="mod">
          <ac:chgData name="somi hyper" userId="e1c2c20edd77ab26" providerId="LiveId" clId="{2D16F0B3-E5B2-4F33-A98D-5E9EB1A291A9}" dt="2023-04-07T20:00:13.809" v="2104" actId="1076"/>
          <ac:spMkLst>
            <pc:docMk/>
            <pc:sldMk cId="0" sldId="280"/>
            <ac:spMk id="1378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9:20.563" v="2026" actId="20577"/>
          <ac:spMkLst>
            <pc:docMk/>
            <pc:sldMk cId="0" sldId="280"/>
            <ac:spMk id="1379" creationId="{00000000-0000-0000-0000-000000000000}"/>
          </ac:spMkLst>
        </pc:spChg>
        <pc:spChg chg="mod">
          <ac:chgData name="somi hyper" userId="e1c2c20edd77ab26" providerId="LiveId" clId="{2D16F0B3-E5B2-4F33-A98D-5E9EB1A291A9}" dt="2023-04-07T19:57:02.924" v="1937" actId="20577"/>
          <ac:spMkLst>
            <pc:docMk/>
            <pc:sldMk cId="0" sldId="280"/>
            <ac:spMk id="1380" creationId="{00000000-0000-0000-0000-000000000000}"/>
          </ac:spMkLst>
        </pc:spChg>
        <pc:spChg chg="mod">
          <ac:chgData name="somi hyper" userId="e1c2c20edd77ab26" providerId="LiveId" clId="{2D16F0B3-E5B2-4F33-A98D-5E9EB1A291A9}" dt="2023-04-07T13:52:48.334" v="1259" actId="20577"/>
          <ac:spMkLst>
            <pc:docMk/>
            <pc:sldMk cId="0" sldId="280"/>
            <ac:spMk id="1383" creationId="{00000000-0000-0000-0000-000000000000}"/>
          </ac:spMkLst>
        </pc:spChg>
      </pc:sldChg>
      <pc:sldChg chg="modSp add mod">
        <pc:chgData name="somi hyper" userId="e1c2c20edd77ab26" providerId="LiveId" clId="{2D16F0B3-E5B2-4F33-A98D-5E9EB1A291A9}" dt="2023-04-07T13:59:53.356" v="1470" actId="14100"/>
        <pc:sldMkLst>
          <pc:docMk/>
          <pc:sldMk cId="0" sldId="284"/>
        </pc:sldMkLst>
        <pc:spChg chg="mod">
          <ac:chgData name="somi hyper" userId="e1c2c20edd77ab26" providerId="LiveId" clId="{2D16F0B3-E5B2-4F33-A98D-5E9EB1A291A9}" dt="2023-04-07T12:58:39.635" v="1131" actId="20577"/>
          <ac:spMkLst>
            <pc:docMk/>
            <pc:sldMk cId="0" sldId="284"/>
            <ac:spMk id="1522" creationId="{00000000-0000-0000-0000-000000000000}"/>
          </ac:spMkLst>
        </pc:spChg>
        <pc:spChg chg="mod">
          <ac:chgData name="somi hyper" userId="e1c2c20edd77ab26" providerId="LiveId" clId="{2D16F0B3-E5B2-4F33-A98D-5E9EB1A291A9}" dt="2023-04-07T13:01:02.722" v="1140" actId="20577"/>
          <ac:spMkLst>
            <pc:docMk/>
            <pc:sldMk cId="0" sldId="284"/>
            <ac:spMk id="1523" creationId="{00000000-0000-0000-0000-000000000000}"/>
          </ac:spMkLst>
        </pc:spChg>
        <pc:spChg chg="mod">
          <ac:chgData name="somi hyper" userId="e1c2c20edd77ab26" providerId="LiveId" clId="{2D16F0B3-E5B2-4F33-A98D-5E9EB1A291A9}" dt="2023-04-07T13:56:57.846" v="1371" actId="20577"/>
          <ac:spMkLst>
            <pc:docMk/>
            <pc:sldMk cId="0" sldId="284"/>
            <ac:spMk id="1525" creationId="{00000000-0000-0000-0000-000000000000}"/>
          </ac:spMkLst>
        </pc:spChg>
        <pc:spChg chg="mod">
          <ac:chgData name="somi hyper" userId="e1c2c20edd77ab26" providerId="LiveId" clId="{2D16F0B3-E5B2-4F33-A98D-5E9EB1A291A9}" dt="2023-04-07T13:01:10.290" v="1160" actId="20577"/>
          <ac:spMkLst>
            <pc:docMk/>
            <pc:sldMk cId="0" sldId="284"/>
            <ac:spMk id="1526" creationId="{00000000-0000-0000-0000-000000000000}"/>
          </ac:spMkLst>
        </pc:spChg>
        <pc:spChg chg="mod">
          <ac:chgData name="somi hyper" userId="e1c2c20edd77ab26" providerId="LiveId" clId="{2D16F0B3-E5B2-4F33-A98D-5E9EB1A291A9}" dt="2023-04-07T13:59:47.694" v="1469" actId="14100"/>
          <ac:spMkLst>
            <pc:docMk/>
            <pc:sldMk cId="0" sldId="284"/>
            <ac:spMk id="1528" creationId="{00000000-0000-0000-0000-000000000000}"/>
          </ac:spMkLst>
        </pc:spChg>
        <pc:spChg chg="mod">
          <ac:chgData name="somi hyper" userId="e1c2c20edd77ab26" providerId="LiveId" clId="{2D16F0B3-E5B2-4F33-A98D-5E9EB1A291A9}" dt="2023-04-07T13:53:30.102" v="1269" actId="20577"/>
          <ac:spMkLst>
            <pc:docMk/>
            <pc:sldMk cId="0" sldId="284"/>
            <ac:spMk id="1529" creationId="{00000000-0000-0000-0000-000000000000}"/>
          </ac:spMkLst>
        </pc:spChg>
        <pc:spChg chg="mod">
          <ac:chgData name="somi hyper" userId="e1c2c20edd77ab26" providerId="LiveId" clId="{2D16F0B3-E5B2-4F33-A98D-5E9EB1A291A9}" dt="2023-04-07T13:59:53.356" v="1470" actId="14100"/>
          <ac:spMkLst>
            <pc:docMk/>
            <pc:sldMk cId="0" sldId="284"/>
            <ac:spMk id="1531" creationId="{00000000-0000-0000-0000-000000000000}"/>
          </ac:spMkLst>
        </pc:spChg>
        <pc:spChg chg="mod">
          <ac:chgData name="somi hyper" userId="e1c2c20edd77ab26" providerId="LiveId" clId="{2D16F0B3-E5B2-4F33-A98D-5E9EB1A291A9}" dt="2023-04-07T13:58:29.614" v="1444" actId="20577"/>
          <ac:spMkLst>
            <pc:docMk/>
            <pc:sldMk cId="0" sldId="284"/>
            <ac:spMk id="1532" creationId="{00000000-0000-0000-0000-000000000000}"/>
          </ac:spMkLst>
        </pc:spChg>
        <pc:spChg chg="mod">
          <ac:chgData name="somi hyper" userId="e1c2c20edd77ab26" providerId="LiveId" clId="{2D16F0B3-E5B2-4F33-A98D-5E9EB1A291A9}" dt="2023-04-07T13:59:41.262" v="1468" actId="14100"/>
          <ac:spMkLst>
            <pc:docMk/>
            <pc:sldMk cId="0" sldId="284"/>
            <ac:spMk id="1534" creationId="{00000000-0000-0000-0000-000000000000}"/>
          </ac:spMkLst>
        </pc:spChg>
        <pc:spChg chg="mod">
          <ac:chgData name="somi hyper" userId="e1c2c20edd77ab26" providerId="LiveId" clId="{2D16F0B3-E5B2-4F33-A98D-5E9EB1A291A9}" dt="2023-04-07T12:58:33.122" v="1116" actId="20577"/>
          <ac:spMkLst>
            <pc:docMk/>
            <pc:sldMk cId="0" sldId="284"/>
            <ac:spMk id="1556" creationId="{00000000-0000-0000-0000-000000000000}"/>
          </ac:spMkLst>
        </pc:spChg>
        <pc:cxnChg chg="mod">
          <ac:chgData name="somi hyper" userId="e1c2c20edd77ab26" providerId="LiveId" clId="{2D16F0B3-E5B2-4F33-A98D-5E9EB1A291A9}" dt="2023-04-07T13:59:47.694" v="1469" actId="14100"/>
          <ac:cxnSpMkLst>
            <pc:docMk/>
            <pc:sldMk cId="0" sldId="284"/>
            <ac:cxnSpMk id="1527" creationId="{00000000-0000-0000-0000-000000000000}"/>
          </ac:cxnSpMkLst>
        </pc:cxnChg>
        <pc:cxnChg chg="mod">
          <ac:chgData name="somi hyper" userId="e1c2c20edd77ab26" providerId="LiveId" clId="{2D16F0B3-E5B2-4F33-A98D-5E9EB1A291A9}" dt="2023-04-07T13:59:53.356" v="1470" actId="14100"/>
          <ac:cxnSpMkLst>
            <pc:docMk/>
            <pc:sldMk cId="0" sldId="284"/>
            <ac:cxnSpMk id="1530" creationId="{00000000-0000-0000-0000-000000000000}"/>
          </ac:cxnSpMkLst>
        </pc:cxnChg>
        <pc:cxnChg chg="mod">
          <ac:chgData name="somi hyper" userId="e1c2c20edd77ab26" providerId="LiveId" clId="{2D16F0B3-E5B2-4F33-A98D-5E9EB1A291A9}" dt="2023-04-07T13:59:41.262" v="1468" actId="14100"/>
          <ac:cxnSpMkLst>
            <pc:docMk/>
            <pc:sldMk cId="0" sldId="284"/>
            <ac:cxnSpMk id="1533" creationId="{00000000-0000-0000-0000-000000000000}"/>
          </ac:cxnSpMkLst>
        </pc:cxnChg>
      </pc:sldChg>
      <pc:sldChg chg="addSp delSp modSp add mod setBg modNotes">
        <pc:chgData name="somi hyper" userId="e1c2c20edd77ab26" providerId="LiveId" clId="{2D16F0B3-E5B2-4F33-A98D-5E9EB1A291A9}" dt="2023-04-07T20:30:54.099" v="2277" actId="207"/>
        <pc:sldMkLst>
          <pc:docMk/>
          <pc:sldMk cId="0" sldId="289"/>
        </pc:sldMkLst>
        <pc:spChg chg="add del mod">
          <ac:chgData name="somi hyper" userId="e1c2c20edd77ab26" providerId="LiveId" clId="{2D16F0B3-E5B2-4F33-A98D-5E9EB1A291A9}" dt="2023-04-07T20:30:22.066" v="2266"/>
          <ac:spMkLst>
            <pc:docMk/>
            <pc:sldMk cId="0" sldId="289"/>
            <ac:spMk id="2" creationId="{B6404B6E-C545-D9DB-AFBF-FD896B174FBF}"/>
          </ac:spMkLst>
        </pc:spChg>
        <pc:spChg chg="add del mod">
          <ac:chgData name="somi hyper" userId="e1c2c20edd77ab26" providerId="LiveId" clId="{2D16F0B3-E5B2-4F33-A98D-5E9EB1A291A9}" dt="2023-04-07T20:30:25.536" v="2270"/>
          <ac:spMkLst>
            <pc:docMk/>
            <pc:sldMk cId="0" sldId="289"/>
            <ac:spMk id="3" creationId="{8DD69200-BA89-5432-2BB1-F83AAA3EFDBA}"/>
          </ac:spMkLst>
        </pc:spChg>
        <pc:spChg chg="mod">
          <ac:chgData name="somi hyper" userId="e1c2c20edd77ab26" providerId="LiveId" clId="{2D16F0B3-E5B2-4F33-A98D-5E9EB1A291A9}" dt="2023-04-07T20:30:54.099" v="2277" actId="207"/>
          <ac:spMkLst>
            <pc:docMk/>
            <pc:sldMk cId="0" sldId="289"/>
            <ac:spMk id="1673" creationId="{00000000-0000-0000-0000-000000000000}"/>
          </ac:spMkLst>
        </pc:spChg>
        <pc:spChg chg="del">
          <ac:chgData name="somi hyper" userId="e1c2c20edd77ab26" providerId="LiveId" clId="{2D16F0B3-E5B2-4F33-A98D-5E9EB1A291A9}" dt="2023-04-07T20:29:40.345" v="2245" actId="478"/>
          <ac:spMkLst>
            <pc:docMk/>
            <pc:sldMk cId="0" sldId="289"/>
            <ac:spMk id="1674" creationId="{00000000-0000-0000-0000-000000000000}"/>
          </ac:spMkLst>
        </pc:spChg>
        <pc:spChg chg="del">
          <ac:chgData name="somi hyper" userId="e1c2c20edd77ab26" providerId="LiveId" clId="{2D16F0B3-E5B2-4F33-A98D-5E9EB1A291A9}" dt="2023-04-07T20:29:41.552" v="2246" actId="478"/>
          <ac:spMkLst>
            <pc:docMk/>
            <pc:sldMk cId="0" sldId="289"/>
            <ac:spMk id="1675" creationId="{00000000-0000-0000-0000-000000000000}"/>
          </ac:spMkLst>
        </pc:spChg>
        <pc:picChg chg="add del">
          <ac:chgData name="somi hyper" userId="e1c2c20edd77ab26" providerId="LiveId" clId="{2D16F0B3-E5B2-4F33-A98D-5E9EB1A291A9}" dt="2023-04-07T20:30:27.257" v="2272" actId="478"/>
          <ac:picMkLst>
            <pc:docMk/>
            <pc:sldMk cId="0" sldId="289"/>
            <ac:picMk id="4" creationId="{778473AB-7F3D-CDDC-61F9-350E9E2FCD76}"/>
          </ac:picMkLst>
        </pc:picChg>
      </pc:sldChg>
      <pc:sldChg chg="addSp delSp modSp new mod">
        <pc:chgData name="somi hyper" userId="e1c2c20edd77ab26" providerId="LiveId" clId="{2D16F0B3-E5B2-4F33-A98D-5E9EB1A291A9}" dt="2023-04-07T14:09:33.257" v="1674"/>
        <pc:sldMkLst>
          <pc:docMk/>
          <pc:sldMk cId="1571256561" sldId="293"/>
        </pc:sldMkLst>
        <pc:spChg chg="mod">
          <ac:chgData name="somi hyper" userId="e1c2c20edd77ab26" providerId="LiveId" clId="{2D16F0B3-E5B2-4F33-A98D-5E9EB1A291A9}" dt="2023-04-07T14:03:50.245" v="1542" actId="20577"/>
          <ac:spMkLst>
            <pc:docMk/>
            <pc:sldMk cId="1571256561" sldId="293"/>
            <ac:spMk id="2" creationId="{36A00DAA-4904-328C-1C82-A19201EF92CF}"/>
          </ac:spMkLst>
        </pc:spChg>
        <pc:spChg chg="add mod">
          <ac:chgData name="somi hyper" userId="e1c2c20edd77ab26" providerId="LiveId" clId="{2D16F0B3-E5B2-4F33-A98D-5E9EB1A291A9}" dt="2023-04-07T14:09:33.257" v="1674"/>
          <ac:spMkLst>
            <pc:docMk/>
            <pc:sldMk cId="1571256561" sldId="293"/>
            <ac:spMk id="11" creationId="{AB133CED-E2E0-E935-DD43-ECC7FF190EA0}"/>
          </ac:spMkLst>
        </pc:spChg>
        <pc:spChg chg="add mod">
          <ac:chgData name="somi hyper" userId="e1c2c20edd77ab26" providerId="LiveId" clId="{2D16F0B3-E5B2-4F33-A98D-5E9EB1A291A9}" dt="2023-04-07T14:09:28.301" v="1673" actId="20577"/>
          <ac:spMkLst>
            <pc:docMk/>
            <pc:sldMk cId="1571256561" sldId="293"/>
            <ac:spMk id="12" creationId="{AD469C9F-DB8B-37E3-5722-063EF3291F81}"/>
          </ac:spMkLst>
        </pc:spChg>
        <pc:picChg chg="add del mod">
          <ac:chgData name="somi hyper" userId="e1c2c20edd77ab26" providerId="LiveId" clId="{2D16F0B3-E5B2-4F33-A98D-5E9EB1A291A9}" dt="2023-04-07T14:04:02.676" v="1544" actId="478"/>
          <ac:picMkLst>
            <pc:docMk/>
            <pc:sldMk cId="1571256561" sldId="293"/>
            <ac:picMk id="4" creationId="{35AC7883-6BF0-AC66-7562-B3B387A745A2}"/>
          </ac:picMkLst>
        </pc:picChg>
        <pc:picChg chg="add del mod">
          <ac:chgData name="somi hyper" userId="e1c2c20edd77ab26" providerId="LiveId" clId="{2D16F0B3-E5B2-4F33-A98D-5E9EB1A291A9}" dt="2023-04-07T14:04:02.676" v="1544" actId="478"/>
          <ac:picMkLst>
            <pc:docMk/>
            <pc:sldMk cId="1571256561" sldId="293"/>
            <ac:picMk id="6" creationId="{1F348273-7E3C-3229-2974-A7427161016C}"/>
          </ac:picMkLst>
        </pc:picChg>
        <pc:picChg chg="add mod">
          <ac:chgData name="somi hyper" userId="e1c2c20edd77ab26" providerId="LiveId" clId="{2D16F0B3-E5B2-4F33-A98D-5E9EB1A291A9}" dt="2023-04-07T14:06:29.961" v="1555" actId="14100"/>
          <ac:picMkLst>
            <pc:docMk/>
            <pc:sldMk cId="1571256561" sldId="293"/>
            <ac:picMk id="8" creationId="{0E4DBD30-4BEA-BFF1-1DC9-8D65200B69C8}"/>
          </ac:picMkLst>
        </pc:picChg>
        <pc:picChg chg="add mod">
          <ac:chgData name="somi hyper" userId="e1c2c20edd77ab26" providerId="LiveId" clId="{2D16F0B3-E5B2-4F33-A98D-5E9EB1A291A9}" dt="2023-04-07T14:07:08.031" v="1560" actId="1076"/>
          <ac:picMkLst>
            <pc:docMk/>
            <pc:sldMk cId="1571256561" sldId="293"/>
            <ac:picMk id="10" creationId="{25614793-DF09-6EB2-A42F-CDBDE7A6B7F7}"/>
          </ac:picMkLst>
        </pc:picChg>
      </pc:sldChg>
      <pc:sldChg chg="modSp new del mod">
        <pc:chgData name="somi hyper" userId="e1c2c20edd77ab26" providerId="LiveId" clId="{2D16F0B3-E5B2-4F33-A98D-5E9EB1A291A9}" dt="2023-04-07T12:15:26.746" v="16" actId="47"/>
        <pc:sldMkLst>
          <pc:docMk/>
          <pc:sldMk cId="3475862427" sldId="293"/>
        </pc:sldMkLst>
        <pc:spChg chg="mod">
          <ac:chgData name="somi hyper" userId="e1c2c20edd77ab26" providerId="LiveId" clId="{2D16F0B3-E5B2-4F33-A98D-5E9EB1A291A9}" dt="2023-04-07T12:14:52.397" v="14" actId="20577"/>
          <ac:spMkLst>
            <pc:docMk/>
            <pc:sldMk cId="3475862427" sldId="293"/>
            <ac:spMk id="2" creationId="{9889BF46-DADA-B77F-4A7C-1252DB76742A}"/>
          </ac:spMkLst>
        </pc:spChg>
      </pc:sldChg>
      <pc:sldChg chg="addSp delSp modSp add mod">
        <pc:chgData name="somi hyper" userId="e1c2c20edd77ab26" providerId="LiveId" clId="{2D16F0B3-E5B2-4F33-A98D-5E9EB1A291A9}" dt="2023-04-07T20:16:37.719" v="2243" actId="1076"/>
        <pc:sldMkLst>
          <pc:docMk/>
          <pc:sldMk cId="1008529044" sldId="294"/>
        </pc:sldMkLst>
        <pc:spChg chg="mod">
          <ac:chgData name="somi hyper" userId="e1c2c20edd77ab26" providerId="LiveId" clId="{2D16F0B3-E5B2-4F33-A98D-5E9EB1A291A9}" dt="2023-04-07T20:00:37.931" v="2115" actId="20577"/>
          <ac:spMkLst>
            <pc:docMk/>
            <pc:sldMk cId="1008529044" sldId="294"/>
            <ac:spMk id="2" creationId="{36A00DAA-4904-328C-1C82-A19201EF92CF}"/>
          </ac:spMkLst>
        </pc:spChg>
        <pc:spChg chg="mod">
          <ac:chgData name="somi hyper" userId="e1c2c20edd77ab26" providerId="LiveId" clId="{2D16F0B3-E5B2-4F33-A98D-5E9EB1A291A9}" dt="2023-04-07T20:16:37.719" v="2243" actId="1076"/>
          <ac:spMkLst>
            <pc:docMk/>
            <pc:sldMk cId="1008529044" sldId="294"/>
            <ac:spMk id="11" creationId="{AB133CED-E2E0-E935-DD43-ECC7FF190EA0}"/>
          </ac:spMkLst>
        </pc:spChg>
        <pc:spChg chg="mod">
          <ac:chgData name="somi hyper" userId="e1c2c20edd77ab26" providerId="LiveId" clId="{2D16F0B3-E5B2-4F33-A98D-5E9EB1A291A9}" dt="2023-04-07T20:04:13.564" v="2235" actId="313"/>
          <ac:spMkLst>
            <pc:docMk/>
            <pc:sldMk cId="1008529044" sldId="294"/>
            <ac:spMk id="12" creationId="{AD469C9F-DB8B-37E3-5722-063EF3291F81}"/>
          </ac:spMkLst>
        </pc:spChg>
        <pc:picChg chg="add mod">
          <ac:chgData name="somi hyper" userId="e1c2c20edd77ab26" providerId="LiveId" clId="{2D16F0B3-E5B2-4F33-A98D-5E9EB1A291A9}" dt="2023-04-07T20:02:43.566" v="2127" actId="1076"/>
          <ac:picMkLst>
            <pc:docMk/>
            <pc:sldMk cId="1008529044" sldId="294"/>
            <ac:picMk id="4" creationId="{BBD621AE-3B69-5608-8FAA-19E63720847F}"/>
          </ac:picMkLst>
        </pc:picChg>
        <pc:picChg chg="add mod">
          <ac:chgData name="somi hyper" userId="e1c2c20edd77ab26" providerId="LiveId" clId="{2D16F0B3-E5B2-4F33-A98D-5E9EB1A291A9}" dt="2023-04-07T20:02:41.116" v="2126" actId="1076"/>
          <ac:picMkLst>
            <pc:docMk/>
            <pc:sldMk cId="1008529044" sldId="294"/>
            <ac:picMk id="6" creationId="{074B4A98-3D10-C1CC-42F5-AF49FC0F5749}"/>
          </ac:picMkLst>
        </pc:picChg>
        <pc:picChg chg="del">
          <ac:chgData name="somi hyper" userId="e1c2c20edd77ab26" providerId="LiveId" clId="{2D16F0B3-E5B2-4F33-A98D-5E9EB1A291A9}" dt="2023-04-07T20:00:39.651" v="2116" actId="478"/>
          <ac:picMkLst>
            <pc:docMk/>
            <pc:sldMk cId="1008529044" sldId="294"/>
            <ac:picMk id="8" creationId="{0E4DBD30-4BEA-BFF1-1DC9-8D65200B69C8}"/>
          </ac:picMkLst>
        </pc:picChg>
        <pc:picChg chg="del">
          <ac:chgData name="somi hyper" userId="e1c2c20edd77ab26" providerId="LiveId" clId="{2D16F0B3-E5B2-4F33-A98D-5E9EB1A291A9}" dt="2023-04-07T20:00:40.459" v="2117" actId="478"/>
          <ac:picMkLst>
            <pc:docMk/>
            <pc:sldMk cId="1008529044" sldId="294"/>
            <ac:picMk id="10" creationId="{25614793-DF09-6EB2-A42F-CDBDE7A6B7F7}"/>
          </ac:picMkLst>
        </pc:picChg>
      </pc:sldChg>
      <pc:sldChg chg="add del setBg modNotes">
        <pc:chgData name="somi hyper" userId="e1c2c20edd77ab26" providerId="LiveId" clId="{2D16F0B3-E5B2-4F33-A98D-5E9EB1A291A9}" dt="2023-04-07T20:30:15.867" v="2264"/>
        <pc:sldMkLst>
          <pc:docMk/>
          <pc:sldMk cId="0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925c029c6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925c029c6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61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753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17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17d3ea68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17d3ea68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c73459845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c73459845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584644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Architectures</a:t>
            </a: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976078" y="3816592"/>
            <a:ext cx="3607200" cy="941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Avlonitis Ektor – 216882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Lazarevic Milos – 272036</a:t>
            </a:r>
            <a:endParaRPr dirty="0"/>
          </a:p>
        </p:txBody>
      </p:sp>
      <p:sp>
        <p:nvSpPr>
          <p:cNvPr id="59" name="Google Shape;59;p15"/>
          <p:cNvSpPr/>
          <p:nvPr/>
        </p:nvSpPr>
        <p:spPr>
          <a:xfrm rot="5400000">
            <a:off x="746424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" name="Google Shape;60;p15"/>
          <p:cNvSpPr/>
          <p:nvPr/>
        </p:nvSpPr>
        <p:spPr>
          <a:xfrm rot="5400000">
            <a:off x="663331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" name="Google Shape;61;p15"/>
          <p:cNvSpPr/>
          <p:nvPr/>
        </p:nvSpPr>
        <p:spPr>
          <a:xfrm rot="5400000">
            <a:off x="580239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" name="Google Shape;62;p15"/>
          <p:cNvSpPr/>
          <p:nvPr/>
        </p:nvSpPr>
        <p:spPr>
          <a:xfrm rot="5400000">
            <a:off x="497146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" name="Google Shape;63;p15"/>
          <p:cNvSpPr/>
          <p:nvPr/>
        </p:nvSpPr>
        <p:spPr>
          <a:xfrm rot="5400000">
            <a:off x="5980990" y="962641"/>
            <a:ext cx="1230000" cy="1268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15"/>
          <p:cNvGrpSpPr/>
          <p:nvPr/>
        </p:nvGrpSpPr>
        <p:grpSpPr>
          <a:xfrm>
            <a:off x="6373463" y="1220354"/>
            <a:ext cx="379746" cy="379756"/>
            <a:chOff x="-2571737" y="2403625"/>
            <a:chExt cx="292225" cy="291425"/>
          </a:xfrm>
        </p:grpSpPr>
        <p:sp>
          <p:nvSpPr>
            <p:cNvPr id="65" name="Google Shape;65;p15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15"/>
          <p:cNvSpPr/>
          <p:nvPr/>
        </p:nvSpPr>
        <p:spPr>
          <a:xfrm>
            <a:off x="5838205" y="1687645"/>
            <a:ext cx="1450500" cy="2856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Big Data</a:t>
            </a:r>
            <a:endParaRPr sz="19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73" name="Google Shape;73;p15"/>
          <p:cNvCxnSpPr>
            <a:stCxn id="63" idx="3"/>
            <a:endCxn id="62" idx="2"/>
          </p:cNvCxnSpPr>
          <p:nvPr/>
        </p:nvCxnSpPr>
        <p:spPr>
          <a:xfrm rot="5400000">
            <a:off x="5328190" y="2201341"/>
            <a:ext cx="1257300" cy="1278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5"/>
          <p:cNvCxnSpPr>
            <a:stCxn id="63" idx="3"/>
            <a:endCxn id="61" idx="2"/>
          </p:cNvCxnSpPr>
          <p:nvPr/>
        </p:nvCxnSpPr>
        <p:spPr>
          <a:xfrm rot="5400000">
            <a:off x="5743690" y="2616841"/>
            <a:ext cx="1257300" cy="44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>
            <a:stCxn id="63" idx="3"/>
            <a:endCxn id="60" idx="2"/>
          </p:cNvCxnSpPr>
          <p:nvPr/>
        </p:nvCxnSpPr>
        <p:spPr>
          <a:xfrm rot="-5400000" flipH="1">
            <a:off x="6159040" y="2648791"/>
            <a:ext cx="1257300" cy="383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5"/>
          <p:cNvCxnSpPr>
            <a:stCxn id="63" idx="3"/>
            <a:endCxn id="59" idx="2"/>
          </p:cNvCxnSpPr>
          <p:nvPr/>
        </p:nvCxnSpPr>
        <p:spPr>
          <a:xfrm rot="-5400000" flipH="1">
            <a:off x="6574540" y="2233291"/>
            <a:ext cx="1257300" cy="1214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" name="Google Shape;77;p15"/>
          <p:cNvGrpSpPr/>
          <p:nvPr/>
        </p:nvGrpSpPr>
        <p:grpSpPr>
          <a:xfrm>
            <a:off x="5142093" y="3632583"/>
            <a:ext cx="351136" cy="365769"/>
            <a:chOff x="-65129950" y="2646800"/>
            <a:chExt cx="311125" cy="317425"/>
          </a:xfrm>
        </p:grpSpPr>
        <p:sp>
          <p:nvSpPr>
            <p:cNvPr id="78" name="Google Shape;78;p15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5965703" y="3632603"/>
            <a:ext cx="365756" cy="365747"/>
            <a:chOff x="1412450" y="1954475"/>
            <a:chExt cx="297750" cy="296175"/>
          </a:xfrm>
        </p:grpSpPr>
        <p:sp>
          <p:nvSpPr>
            <p:cNvPr id="81" name="Google Shape;81;p15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6782916" y="3632592"/>
            <a:ext cx="393186" cy="365766"/>
            <a:chOff x="-62890750" y="2296300"/>
            <a:chExt cx="330825" cy="317450"/>
          </a:xfrm>
        </p:grpSpPr>
        <p:sp>
          <p:nvSpPr>
            <p:cNvPr id="84" name="Google Shape;84;p15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7627546" y="3632577"/>
            <a:ext cx="365770" cy="365770"/>
            <a:chOff x="-3137650" y="2408950"/>
            <a:chExt cx="291450" cy="292125"/>
          </a:xfrm>
        </p:grpSpPr>
        <p:sp>
          <p:nvSpPr>
            <p:cNvPr id="88" name="Google Shape;88;p15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0DAA-4904-328C-1C82-A19201EF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1 Results</a:t>
            </a:r>
          </a:p>
        </p:txBody>
      </p:sp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E4DBD30-4BEA-BFF1-1DC9-8D65200B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6" y="1039457"/>
            <a:ext cx="4184420" cy="2460981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5614793-DF09-6EB2-A42F-CDBDE7A6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321" y="2232706"/>
            <a:ext cx="4558733" cy="2460981"/>
          </a:xfrm>
          <a:prstGeom prst="rect">
            <a:avLst/>
          </a:prstGeom>
        </p:spPr>
      </p:pic>
      <p:sp>
        <p:nvSpPr>
          <p:cNvPr id="11" name="Google Shape;587;p27">
            <a:extLst>
              <a:ext uri="{FF2B5EF4-FFF2-40B4-BE49-F238E27FC236}">
                <a16:creationId xmlns:a16="http://schemas.microsoft.com/office/drawing/2014/main" id="{AB133CED-E2E0-E935-DD43-ECC7FF190EA0}"/>
              </a:ext>
            </a:extLst>
          </p:cNvPr>
          <p:cNvSpPr txBox="1"/>
          <p:nvPr/>
        </p:nvSpPr>
        <p:spPr>
          <a:xfrm>
            <a:off x="4450321" y="1349052"/>
            <a:ext cx="2114038" cy="5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Querying the tables</a:t>
            </a:r>
          </a:p>
        </p:txBody>
      </p:sp>
      <p:sp>
        <p:nvSpPr>
          <p:cNvPr id="12" name="Google Shape;587;p27">
            <a:extLst>
              <a:ext uri="{FF2B5EF4-FFF2-40B4-BE49-F238E27FC236}">
                <a16:creationId xmlns:a16="http://schemas.microsoft.com/office/drawing/2014/main" id="{AD469C9F-DB8B-37E3-5722-063EF3291F81}"/>
              </a:ext>
            </a:extLst>
          </p:cNvPr>
          <p:cNvSpPr txBox="1"/>
          <p:nvPr/>
        </p:nvSpPr>
        <p:spPr>
          <a:xfrm>
            <a:off x="2227156" y="3818555"/>
            <a:ext cx="2114038" cy="5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Data is inserted into the tables as it is generated, in order</a:t>
            </a:r>
          </a:p>
        </p:txBody>
      </p:sp>
    </p:spTree>
    <p:extLst>
      <p:ext uri="{BB962C8B-B14F-4D97-AF65-F5344CB8AC3E}">
        <p14:creationId xmlns:p14="http://schemas.microsoft.com/office/powerpoint/2010/main" val="157125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App 2 Design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6292017" y="266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39"/>
          <p:cNvSpPr/>
          <p:nvPr/>
        </p:nvSpPr>
        <p:spPr>
          <a:xfrm>
            <a:off x="6306942" y="109765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39"/>
          <p:cNvCxnSpPr>
            <a:stCxn id="1358" idx="2"/>
            <a:endCxn id="1365" idx="6"/>
          </p:cNvCxnSpPr>
          <p:nvPr/>
        </p:nvCxnSpPr>
        <p:spPr>
          <a:xfrm rot="10800000">
            <a:off x="5389617" y="2959442"/>
            <a:ext cx="90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9" name="Google Shape;1369;p39"/>
          <p:cNvSpPr txBox="1"/>
          <p:nvPr/>
        </p:nvSpPr>
        <p:spPr>
          <a:xfrm>
            <a:off x="436913" y="1424670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Connects to the DataBase using mysql connector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39"/>
          <p:cNvSpPr txBox="1"/>
          <p:nvPr/>
        </p:nvSpPr>
        <p:spPr>
          <a:xfrm>
            <a:off x="436913" y="105290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SparkSession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1" name="Google Shape;1371;p39"/>
          <p:cNvSpPr txBox="1"/>
          <p:nvPr/>
        </p:nvSpPr>
        <p:spPr>
          <a:xfrm>
            <a:off x="436913" y="29296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159192" y="2589763"/>
            <a:ext cx="2055375" cy="29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CheckChoices(inv, port)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3" name="Google Shape;1373;p39"/>
          <p:cNvSpPr txBox="1"/>
          <p:nvPr/>
        </p:nvSpPr>
        <p:spPr>
          <a:xfrm>
            <a:off x="436913" y="4411612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2 Data Frames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Reads JDBC format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Uses CheckChoices()</a:t>
            </a:r>
          </a:p>
        </p:txBody>
      </p:sp>
      <p:sp>
        <p:nvSpPr>
          <p:cNvPr id="1374" name="Google Shape;1374;p39"/>
          <p:cNvSpPr txBox="1"/>
          <p:nvPr/>
        </p:nvSpPr>
        <p:spPr>
          <a:xfrm>
            <a:off x="436913" y="407065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SparkDF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18759" y="10603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Spark Functions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6" name="Google Shape;1376;p39"/>
          <p:cNvSpPr txBox="1"/>
          <p:nvPr/>
        </p:nvSpPr>
        <p:spPr>
          <a:xfrm>
            <a:off x="6997625" y="2937906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Saves the collected data into variable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6997613" y="263995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Variables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8" name="Google Shape;1378;p39"/>
          <p:cNvSpPr txBox="1"/>
          <p:nvPr/>
        </p:nvSpPr>
        <p:spPr>
          <a:xfrm>
            <a:off x="7127263" y="4371894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Writes the stats of each portfolio to file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18759" y="40827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Write To File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0" name="Google Shape;1380;p39"/>
          <p:cNvSpPr txBox="1"/>
          <p:nvPr/>
        </p:nvSpPr>
        <p:spPr>
          <a:xfrm>
            <a:off x="7016972" y="1358275"/>
            <a:ext cx="1891283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Used in aggregation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Gets the needed values</a:t>
            </a:r>
          </a:p>
        </p:txBody>
      </p:sp>
      <p:cxnSp>
        <p:nvCxnSpPr>
          <p:cNvPr id="1381" name="Google Shape;1381;p39"/>
          <p:cNvCxnSpPr>
            <a:stCxn id="1365" idx="7"/>
            <a:endCxn id="1360" idx="2"/>
          </p:cNvCxnSpPr>
          <p:nvPr/>
        </p:nvCxnSpPr>
        <p:spPr>
          <a:xfrm rot="-5400000">
            <a:off x="5235341" y="1309651"/>
            <a:ext cx="9864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39"/>
          <p:cNvSpPr txBox="1"/>
          <p:nvPr/>
        </p:nvSpPr>
        <p:spPr>
          <a:xfrm>
            <a:off x="3834675" y="2662275"/>
            <a:ext cx="1440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StartApp(1)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6424117" y="1212072"/>
            <a:ext cx="359972" cy="365467"/>
            <a:chOff x="-59400775" y="4084200"/>
            <a:chExt cx="311125" cy="315875"/>
          </a:xfrm>
        </p:grpSpPr>
        <p:sp>
          <p:nvSpPr>
            <p:cNvPr id="1385" name="Google Shape;1385;p3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39"/>
          <p:cNvSpPr/>
          <p:nvPr/>
        </p:nvSpPr>
        <p:spPr>
          <a:xfrm>
            <a:off x="6430003" y="4226950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2" name="Google Shape;1392;p39"/>
          <p:cNvGrpSpPr/>
          <p:nvPr/>
        </p:nvGrpSpPr>
        <p:grpSpPr>
          <a:xfrm>
            <a:off x="6406079" y="2784390"/>
            <a:ext cx="351024" cy="350079"/>
            <a:chOff x="3859600" y="3591950"/>
            <a:chExt cx="296975" cy="296175"/>
          </a:xfrm>
        </p:grpSpPr>
        <p:sp>
          <p:nvSpPr>
            <p:cNvPr id="1393" name="Google Shape;1393;p39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9"/>
          <p:cNvGrpSpPr/>
          <p:nvPr/>
        </p:nvGrpSpPr>
        <p:grpSpPr>
          <a:xfrm>
            <a:off x="2493609" y="2781556"/>
            <a:ext cx="264317" cy="367290"/>
            <a:chOff x="-64001300" y="4093650"/>
            <a:chExt cx="228450" cy="317450"/>
          </a:xfrm>
        </p:grpSpPr>
        <p:sp>
          <p:nvSpPr>
            <p:cNvPr id="1397" name="Google Shape;1397;p39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39"/>
          <p:cNvGrpSpPr/>
          <p:nvPr/>
        </p:nvGrpSpPr>
        <p:grpSpPr>
          <a:xfrm>
            <a:off x="2442593" y="4216943"/>
            <a:ext cx="366364" cy="367290"/>
            <a:chOff x="-61784125" y="3377700"/>
            <a:chExt cx="316650" cy="317450"/>
          </a:xfrm>
        </p:grpSpPr>
        <p:sp>
          <p:nvSpPr>
            <p:cNvPr id="1402" name="Google Shape;1402;p39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39"/>
          <p:cNvGrpSpPr/>
          <p:nvPr/>
        </p:nvGrpSpPr>
        <p:grpSpPr>
          <a:xfrm>
            <a:off x="2546250" y="1229840"/>
            <a:ext cx="159039" cy="339253"/>
            <a:chOff x="4584850" y="4399275"/>
            <a:chExt cx="225875" cy="481825"/>
          </a:xfrm>
        </p:grpSpPr>
        <p:sp>
          <p:nvSpPr>
            <p:cNvPr id="1410" name="Google Shape;1410;p39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0DAA-4904-328C-1C82-A19201EF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2 Output</a:t>
            </a:r>
          </a:p>
        </p:txBody>
      </p:sp>
      <p:sp>
        <p:nvSpPr>
          <p:cNvPr id="11" name="Google Shape;587;p27">
            <a:extLst>
              <a:ext uri="{FF2B5EF4-FFF2-40B4-BE49-F238E27FC236}">
                <a16:creationId xmlns:a16="http://schemas.microsoft.com/office/drawing/2014/main" id="{AB133CED-E2E0-E935-DD43-ECC7FF190EA0}"/>
              </a:ext>
            </a:extLst>
          </p:cNvPr>
          <p:cNvSpPr txBox="1"/>
          <p:nvPr/>
        </p:nvSpPr>
        <p:spPr>
          <a:xfrm>
            <a:off x="4514380" y="1305893"/>
            <a:ext cx="2114038" cy="5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“Inv1_1_stats”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Investor 1, Portfolio 1</a:t>
            </a:r>
          </a:p>
        </p:txBody>
      </p:sp>
      <p:sp>
        <p:nvSpPr>
          <p:cNvPr id="12" name="Google Shape;587;p27">
            <a:extLst>
              <a:ext uri="{FF2B5EF4-FFF2-40B4-BE49-F238E27FC236}">
                <a16:creationId xmlns:a16="http://schemas.microsoft.com/office/drawing/2014/main" id="{AD469C9F-DB8B-37E3-5722-063EF3291F81}"/>
              </a:ext>
            </a:extLst>
          </p:cNvPr>
          <p:cNvSpPr txBox="1"/>
          <p:nvPr/>
        </p:nvSpPr>
        <p:spPr>
          <a:xfrm>
            <a:off x="2227156" y="3818555"/>
            <a:ext cx="2114038" cy="5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“Inv1_2_stats”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Investor 1, Portfolio 2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BD621AE-3B69-5608-8FAA-19E63720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59" y="2289787"/>
            <a:ext cx="3940750" cy="265368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74B4A98-3D10-C1CC-42F5-AF49FC0F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27" y="994476"/>
            <a:ext cx="3591246" cy="24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8"/>
          <p:cNvSpPr txBox="1">
            <a:spLocks noGrp="1"/>
          </p:cNvSpPr>
          <p:nvPr>
            <p:ph type="title" idx="4294967295"/>
          </p:nvPr>
        </p:nvSpPr>
        <p:spPr>
          <a:xfrm>
            <a:off x="752231" y="2223184"/>
            <a:ext cx="7047300" cy="1140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dirty="0">
                <a:solidFill>
                  <a:schemeClr val="bg1"/>
                </a:solidFill>
                <a:latin typeface="Fira Sans Extra Condensed Black" panose="020B0604020202020204" pitchFamily="34" charset="0"/>
                <a:ea typeface="Arial"/>
                <a:cs typeface="Arial"/>
                <a:sym typeface="Arial"/>
              </a:rPr>
              <a:t>THANK YOU</a:t>
            </a:r>
          </a:p>
        </p:txBody>
      </p:sp>
      <p:grpSp>
        <p:nvGrpSpPr>
          <p:cNvPr id="1676" name="Google Shape;1676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677" name="Google Shape;1677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678" name="Google Shape;1678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679" name="Google Shape;1679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81" name="Google Shape;1681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2" name="Google Shape;1682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683" name="Google Shape;1683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684" name="Google Shape;1684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86" name="Google Shape;1686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687" name="Google Shape;1687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91" name="Google Shape;1691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692" name="Google Shape;1692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693" name="Google Shape;1693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694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5" name="Google Shape;1695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696" name="Google Shape;1696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697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0" name="Google Shape;1700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701" name="Google Shape;1701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702" name="Google Shape;1702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04" name="Google Shape;1704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705" name="Google Shape;1705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07" name="Google Shape;1707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708" name="Google Shape;1708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09" name="Google Shape;1709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1" name="Google Shape;1711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712" name="Google Shape;1712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33777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Project Components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814;p30">
            <a:extLst>
              <a:ext uri="{FF2B5EF4-FFF2-40B4-BE49-F238E27FC236}">
                <a16:creationId xmlns:a16="http://schemas.microsoft.com/office/drawing/2014/main" id="{56C37A41-3FB9-91C1-D4C1-E9A22FA0FD00}"/>
              </a:ext>
            </a:extLst>
          </p:cNvPr>
          <p:cNvSpPr/>
          <p:nvPr/>
        </p:nvSpPr>
        <p:spPr>
          <a:xfrm>
            <a:off x="1964138" y="1727976"/>
            <a:ext cx="2329081" cy="43476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22;p30">
            <a:extLst>
              <a:ext uri="{FF2B5EF4-FFF2-40B4-BE49-F238E27FC236}">
                <a16:creationId xmlns:a16="http://schemas.microsoft.com/office/drawing/2014/main" id="{CB8B5721-FE8D-54A7-463C-B7157F298943}"/>
              </a:ext>
            </a:extLst>
          </p:cNvPr>
          <p:cNvSpPr txBox="1"/>
          <p:nvPr/>
        </p:nvSpPr>
        <p:spPr>
          <a:xfrm>
            <a:off x="2315276" y="1780745"/>
            <a:ext cx="1486571" cy="31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Network</a:t>
            </a:r>
            <a:endParaRPr sz="2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5F1308D0-4C2E-9282-504A-068A099C1E8D}"/>
              </a:ext>
            </a:extLst>
          </p:cNvPr>
          <p:cNvSpPr txBox="1"/>
          <p:nvPr/>
        </p:nvSpPr>
        <p:spPr>
          <a:xfrm>
            <a:off x="1806498" y="2217366"/>
            <a:ext cx="2661895" cy="73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financial and investment services of </a:t>
            </a:r>
            <a:r>
              <a:rPr lang="en"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stock exchanges 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investors</a:t>
            </a:r>
            <a:endParaRPr sz="12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814;p30">
            <a:extLst>
              <a:ext uri="{FF2B5EF4-FFF2-40B4-BE49-F238E27FC236}">
                <a16:creationId xmlns:a16="http://schemas.microsoft.com/office/drawing/2014/main" id="{194D450C-E909-40FA-DA3C-31C82D3B2362}"/>
              </a:ext>
            </a:extLst>
          </p:cNvPr>
          <p:cNvSpPr/>
          <p:nvPr/>
        </p:nvSpPr>
        <p:spPr>
          <a:xfrm>
            <a:off x="5008421" y="1731425"/>
            <a:ext cx="2329081" cy="4347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22;p30">
            <a:extLst>
              <a:ext uri="{FF2B5EF4-FFF2-40B4-BE49-F238E27FC236}">
                <a16:creationId xmlns:a16="http://schemas.microsoft.com/office/drawing/2014/main" id="{F35CC2AD-86BD-8434-6C4F-65024F987865}"/>
              </a:ext>
            </a:extLst>
          </p:cNvPr>
          <p:cNvSpPr txBox="1"/>
          <p:nvPr/>
        </p:nvSpPr>
        <p:spPr>
          <a:xfrm>
            <a:off x="5195193" y="1780745"/>
            <a:ext cx="1897620" cy="31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Applications</a:t>
            </a:r>
            <a:endParaRPr sz="20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106;p16">
            <a:extLst>
              <a:ext uri="{FF2B5EF4-FFF2-40B4-BE49-F238E27FC236}">
                <a16:creationId xmlns:a16="http://schemas.microsoft.com/office/drawing/2014/main" id="{ED4A53B2-9738-D627-5E4E-C5E1DB4AFE4D}"/>
              </a:ext>
            </a:extLst>
          </p:cNvPr>
          <p:cNvSpPr txBox="1"/>
          <p:nvPr/>
        </p:nvSpPr>
        <p:spPr>
          <a:xfrm>
            <a:off x="5008421" y="2220816"/>
            <a:ext cx="2329081" cy="58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Applications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analyze these </a:t>
            </a:r>
            <a:r>
              <a:rPr lang="en"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2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2484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4770000" y="1060554"/>
            <a:ext cx="3916800" cy="3682429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171900" y="69904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593075" y="83029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Three Institutional Investors</a:t>
            </a:r>
            <a:endParaRPr sz="16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5196450" y="157871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061550" y="157871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481050" y="2079118"/>
            <a:ext cx="494700" cy="198000"/>
          </a:xfrm>
          <a:prstGeom prst="rightArrow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73250" y="1060555"/>
            <a:ext cx="3916800" cy="368243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122451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Network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604650" y="296778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 Servers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637689" y="3331380"/>
            <a:ext cx="1884821" cy="1037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Twelve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stocks each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Exclude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weekends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Greek holidays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Daily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fluctuation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stock price</a:t>
            </a:r>
          </a:p>
        </p:txBody>
      </p:sp>
      <p:sp>
        <p:nvSpPr>
          <p:cNvPr id="586" name="Google Shape;586;p27"/>
          <p:cNvSpPr txBox="1"/>
          <p:nvPr/>
        </p:nvSpPr>
        <p:spPr>
          <a:xfrm>
            <a:off x="2469750" y="2967780"/>
            <a:ext cx="1788900" cy="4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Kafka topic “StockExchange”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2469750" y="3429018"/>
            <a:ext cx="1884821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Emit </a:t>
            </a:r>
            <a:r>
              <a:rPr lang="en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JSON objects 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Kafka topic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27"/>
          <p:cNvSpPr txBox="1"/>
          <p:nvPr/>
        </p:nvSpPr>
        <p:spPr>
          <a:xfrm>
            <a:off x="4901400" y="296778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Three Investors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4987200" y="3298282"/>
            <a:ext cx="2074350" cy="136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“StockExchange”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Three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i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investors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i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portfolio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each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Calculat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e: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Evaluation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Difference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Percentage Difference</a:t>
            </a:r>
            <a:endParaRPr sz="1200" i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27"/>
          <p:cNvSpPr txBox="1"/>
          <p:nvPr/>
        </p:nvSpPr>
        <p:spPr>
          <a:xfrm>
            <a:off x="6690300" y="296778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Kafka topic “portfolios”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6846849" y="3339697"/>
            <a:ext cx="1823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Emit </a:t>
            </a: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JSON objects 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Kafka topic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75150" y="69904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1296350" y="83029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 Stock Exchange servers</a:t>
            </a:r>
            <a:endParaRPr sz="1600" b="1" dirty="0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899700" y="157871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2764800" y="157871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2184300" y="2079118"/>
            <a:ext cx="494700" cy="198000"/>
          </a:xfrm>
          <a:prstGeom prst="rightArrow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27"/>
          <p:cNvGrpSpPr/>
          <p:nvPr/>
        </p:nvGrpSpPr>
        <p:grpSpPr>
          <a:xfrm>
            <a:off x="3154479" y="1986155"/>
            <a:ext cx="419443" cy="420487"/>
            <a:chOff x="-3771675" y="3971775"/>
            <a:chExt cx="291300" cy="292025"/>
          </a:xfrm>
        </p:grpSpPr>
        <p:sp>
          <p:nvSpPr>
            <p:cNvPr id="598" name="Google Shape;598;p27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27"/>
          <p:cNvGrpSpPr/>
          <p:nvPr/>
        </p:nvGrpSpPr>
        <p:grpSpPr>
          <a:xfrm>
            <a:off x="1310927" y="1986093"/>
            <a:ext cx="376345" cy="420611"/>
            <a:chOff x="2423775" y="3226875"/>
            <a:chExt cx="259925" cy="295000"/>
          </a:xfrm>
        </p:grpSpPr>
        <p:sp>
          <p:nvSpPr>
            <p:cNvPr id="604" name="Google Shape;604;p2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7"/>
          <p:cNvGrpSpPr/>
          <p:nvPr/>
        </p:nvGrpSpPr>
        <p:grpSpPr>
          <a:xfrm>
            <a:off x="7445098" y="1986087"/>
            <a:ext cx="431703" cy="420622"/>
            <a:chOff x="946175" y="3253275"/>
            <a:chExt cx="298550" cy="296150"/>
          </a:xfrm>
        </p:grpSpPr>
        <p:sp>
          <p:nvSpPr>
            <p:cNvPr id="608" name="Google Shape;608;p2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585532" y="1986093"/>
            <a:ext cx="420635" cy="420610"/>
            <a:chOff x="946175" y="3619500"/>
            <a:chExt cx="296975" cy="293825"/>
          </a:xfrm>
        </p:grpSpPr>
        <p:sp>
          <p:nvSpPr>
            <p:cNvPr id="614" name="Google Shape;614;p2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75637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Kafka topic “</a:t>
            </a:r>
            <a:r>
              <a:rPr lang="en-US" sz="2400" b="1" dirty="0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StockExchange</a:t>
            </a:r>
            <a:r>
              <a:rPr lang="en-US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”</a:t>
            </a:r>
          </a:p>
        </p:txBody>
      </p:sp>
      <p:pic>
        <p:nvPicPr>
          <p:cNvPr id="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CA07C8C-F373-5A9A-97B3-08E7A7FE2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" t="21329" b="4402"/>
          <a:stretch/>
        </p:blipFill>
        <p:spPr>
          <a:xfrm>
            <a:off x="230274" y="557137"/>
            <a:ext cx="7547645" cy="3232977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33E30AD5-C521-DBD0-0D3A-B13AAEE279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0" t="21538" r="44484" b="5083"/>
          <a:stretch/>
        </p:blipFill>
        <p:spPr>
          <a:xfrm>
            <a:off x="4004096" y="1834886"/>
            <a:ext cx="4135355" cy="3232977"/>
          </a:xfrm>
          <a:prstGeom prst="rect">
            <a:avLst/>
          </a:prstGeom>
        </p:spPr>
      </p:pic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113FFE2-4659-FC92-9700-3EE89CCDABC4}"/>
              </a:ext>
            </a:extLst>
          </p:cNvPr>
          <p:cNvCxnSpPr>
            <a:cxnSpLocks/>
          </p:cNvCxnSpPr>
          <p:nvPr/>
        </p:nvCxnSpPr>
        <p:spPr>
          <a:xfrm flipH="1">
            <a:off x="7437826" y="1599417"/>
            <a:ext cx="594731" cy="11424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Οβάλ 14">
            <a:extLst>
              <a:ext uri="{FF2B5EF4-FFF2-40B4-BE49-F238E27FC236}">
                <a16:creationId xmlns:a16="http://schemas.microsoft.com/office/drawing/2014/main" id="{02AA4163-4759-201C-BE7F-B6A383DD1B5D}"/>
              </a:ext>
            </a:extLst>
          </p:cNvPr>
          <p:cNvSpPr/>
          <p:nvPr/>
        </p:nvSpPr>
        <p:spPr>
          <a:xfrm>
            <a:off x="4408449" y="2661424"/>
            <a:ext cx="2988527" cy="34197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Google Shape;587;p27">
            <a:extLst>
              <a:ext uri="{FF2B5EF4-FFF2-40B4-BE49-F238E27FC236}">
                <a16:creationId xmlns:a16="http://schemas.microsoft.com/office/drawing/2014/main" id="{A7442A6E-B6D3-843D-7DAD-BC5B3B061793}"/>
              </a:ext>
            </a:extLst>
          </p:cNvPr>
          <p:cNvSpPr txBox="1"/>
          <p:nvPr/>
        </p:nvSpPr>
        <p:spPr>
          <a:xfrm>
            <a:off x="7861572" y="1320259"/>
            <a:ext cx="1341902" cy="21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e1_server.py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3104A68-BA01-CB59-826F-5BB8EA5B36C0}"/>
              </a:ext>
            </a:extLst>
          </p:cNvPr>
          <p:cNvCxnSpPr>
            <a:cxnSpLocks/>
          </p:cNvCxnSpPr>
          <p:nvPr/>
        </p:nvCxnSpPr>
        <p:spPr>
          <a:xfrm flipV="1">
            <a:off x="3427141" y="4170556"/>
            <a:ext cx="1077952" cy="3271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Οβάλ 17">
            <a:extLst>
              <a:ext uri="{FF2B5EF4-FFF2-40B4-BE49-F238E27FC236}">
                <a16:creationId xmlns:a16="http://schemas.microsoft.com/office/drawing/2014/main" id="{168E8D4E-4CFE-F69F-7B52-21685E96757B}"/>
              </a:ext>
            </a:extLst>
          </p:cNvPr>
          <p:cNvSpPr/>
          <p:nvPr/>
        </p:nvSpPr>
        <p:spPr>
          <a:xfrm>
            <a:off x="4447346" y="3881253"/>
            <a:ext cx="2988527" cy="34197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Google Shape;587;p27">
            <a:extLst>
              <a:ext uri="{FF2B5EF4-FFF2-40B4-BE49-F238E27FC236}">
                <a16:creationId xmlns:a16="http://schemas.microsoft.com/office/drawing/2014/main" id="{D7160178-CBF4-381F-07AE-CD12FDDA5B7A}"/>
              </a:ext>
            </a:extLst>
          </p:cNvPr>
          <p:cNvSpPr txBox="1"/>
          <p:nvPr/>
        </p:nvSpPr>
        <p:spPr>
          <a:xfrm>
            <a:off x="2237639" y="4478190"/>
            <a:ext cx="1341902" cy="21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e2_server.py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Ευθύγραμμο βέλος σύνδεσης 21">
            <a:extLst>
              <a:ext uri="{FF2B5EF4-FFF2-40B4-BE49-F238E27FC236}">
                <a16:creationId xmlns:a16="http://schemas.microsoft.com/office/drawing/2014/main" id="{EBAB760B-9E3F-8CE2-9907-FE15E515457F}"/>
              </a:ext>
            </a:extLst>
          </p:cNvPr>
          <p:cNvCxnSpPr>
            <a:cxnSpLocks/>
          </p:cNvCxnSpPr>
          <p:nvPr/>
        </p:nvCxnSpPr>
        <p:spPr>
          <a:xfrm>
            <a:off x="1657815" y="448965"/>
            <a:ext cx="810284" cy="13859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Google Shape;587;p27">
            <a:extLst>
              <a:ext uri="{FF2B5EF4-FFF2-40B4-BE49-F238E27FC236}">
                <a16:creationId xmlns:a16="http://schemas.microsoft.com/office/drawing/2014/main" id="{DE9F0451-7BA7-7653-6FEF-443C7068B9DB}"/>
              </a:ext>
            </a:extLst>
          </p:cNvPr>
          <p:cNvSpPr txBox="1"/>
          <p:nvPr/>
        </p:nvSpPr>
        <p:spPr>
          <a:xfrm>
            <a:off x="299216" y="59164"/>
            <a:ext cx="2168883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01/01: Saturday &amp; Holiday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02/01: Sunday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9389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75637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Kafka topic “partitions”</a:t>
            </a:r>
          </a:p>
        </p:txBody>
      </p:sp>
      <p:pic>
        <p:nvPicPr>
          <p:cNvPr id="3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E6F357B-F9F7-EC94-FE24-C328B40DE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" t="21774" b="5292"/>
          <a:stretch/>
        </p:blipFill>
        <p:spPr>
          <a:xfrm>
            <a:off x="149172" y="557137"/>
            <a:ext cx="5787971" cy="2438400"/>
          </a:xfrm>
          <a:prstGeom prst="rect">
            <a:avLst/>
          </a:prstGeom>
        </p:spPr>
      </p:pic>
      <p:pic>
        <p:nvPicPr>
          <p:cNvPr id="2" name="Picture 9" descr="Text&#10;&#10;Description automatically generated">
            <a:extLst>
              <a:ext uri="{FF2B5EF4-FFF2-40B4-BE49-F238E27FC236}">
                <a16:creationId xmlns:a16="http://schemas.microsoft.com/office/drawing/2014/main" id="{26C180F2-83EE-344C-5432-22BB8C7DA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8" t="21760" b="5306"/>
          <a:stretch/>
        </p:blipFill>
        <p:spPr>
          <a:xfrm>
            <a:off x="3206856" y="2483005"/>
            <a:ext cx="5787972" cy="2438401"/>
          </a:xfrm>
          <a:prstGeom prst="rect">
            <a:avLst/>
          </a:prstGeom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F9F6CD6-A500-0B89-0E77-A5A6A7BFEECB}"/>
              </a:ext>
            </a:extLst>
          </p:cNvPr>
          <p:cNvSpPr/>
          <p:nvPr/>
        </p:nvSpPr>
        <p:spPr>
          <a:xfrm>
            <a:off x="401444" y="1159727"/>
            <a:ext cx="1405054" cy="31223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D979F9D0-2A2D-A2B5-80AC-00236E55B5E6}"/>
              </a:ext>
            </a:extLst>
          </p:cNvPr>
          <p:cNvSpPr/>
          <p:nvPr/>
        </p:nvSpPr>
        <p:spPr>
          <a:xfrm>
            <a:off x="401444" y="2281354"/>
            <a:ext cx="1405054" cy="29039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249B3A0-A3B9-BF04-4497-B7D10BE4BE46}"/>
              </a:ext>
            </a:extLst>
          </p:cNvPr>
          <p:cNvSpPr/>
          <p:nvPr/>
        </p:nvSpPr>
        <p:spPr>
          <a:xfrm>
            <a:off x="399096" y="2571750"/>
            <a:ext cx="1405054" cy="29039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E06B0E57-7051-7DB9-2E55-FCFBD9A7B6E3}"/>
              </a:ext>
            </a:extLst>
          </p:cNvPr>
          <p:cNvCxnSpPr/>
          <p:nvPr/>
        </p:nvCxnSpPr>
        <p:spPr>
          <a:xfrm>
            <a:off x="3152078" y="1271239"/>
            <a:ext cx="116716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F2103781-E47F-26A9-9DD9-A4C2607CA99A}"/>
              </a:ext>
            </a:extLst>
          </p:cNvPr>
          <p:cNvCxnSpPr>
            <a:cxnSpLocks/>
          </p:cNvCxnSpPr>
          <p:nvPr/>
        </p:nvCxnSpPr>
        <p:spPr>
          <a:xfrm>
            <a:off x="5245767" y="1271239"/>
            <a:ext cx="6197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A251FC47-806E-85D1-AA77-38367DA1FB7B}"/>
              </a:ext>
            </a:extLst>
          </p:cNvPr>
          <p:cNvCxnSpPr>
            <a:cxnSpLocks/>
          </p:cNvCxnSpPr>
          <p:nvPr/>
        </p:nvCxnSpPr>
        <p:spPr>
          <a:xfrm>
            <a:off x="5245767" y="1401337"/>
            <a:ext cx="6197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Ευθεία γραμμή σύνδεσης 20">
            <a:extLst>
              <a:ext uri="{FF2B5EF4-FFF2-40B4-BE49-F238E27FC236}">
                <a16:creationId xmlns:a16="http://schemas.microsoft.com/office/drawing/2014/main" id="{33AF749E-C09E-4F71-CE7B-2ABB5FBD54EE}"/>
              </a:ext>
            </a:extLst>
          </p:cNvPr>
          <p:cNvCxnSpPr>
            <a:cxnSpLocks/>
          </p:cNvCxnSpPr>
          <p:nvPr/>
        </p:nvCxnSpPr>
        <p:spPr>
          <a:xfrm>
            <a:off x="453483" y="1326995"/>
            <a:ext cx="4869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Ευθεία γραμμή σύνδεσης 24">
            <a:extLst>
              <a:ext uri="{FF2B5EF4-FFF2-40B4-BE49-F238E27FC236}">
                <a16:creationId xmlns:a16="http://schemas.microsoft.com/office/drawing/2014/main" id="{D0DAC03D-0CEF-B8B7-A946-DEA9DB27D0BF}"/>
              </a:ext>
            </a:extLst>
          </p:cNvPr>
          <p:cNvCxnSpPr>
            <a:cxnSpLocks/>
          </p:cNvCxnSpPr>
          <p:nvPr/>
        </p:nvCxnSpPr>
        <p:spPr>
          <a:xfrm>
            <a:off x="399096" y="1471961"/>
            <a:ext cx="4869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Ευθεία γραμμή σύνδεσης 25">
            <a:extLst>
              <a:ext uri="{FF2B5EF4-FFF2-40B4-BE49-F238E27FC236}">
                <a16:creationId xmlns:a16="http://schemas.microsoft.com/office/drawing/2014/main" id="{B87DFCA2-221C-E2C7-989B-093D681C6703}"/>
              </a:ext>
            </a:extLst>
          </p:cNvPr>
          <p:cNvCxnSpPr/>
          <p:nvPr/>
        </p:nvCxnSpPr>
        <p:spPr>
          <a:xfrm>
            <a:off x="3152078" y="1401337"/>
            <a:ext cx="116716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587;p27">
            <a:extLst>
              <a:ext uri="{FF2B5EF4-FFF2-40B4-BE49-F238E27FC236}">
                <a16:creationId xmlns:a16="http://schemas.microsoft.com/office/drawing/2014/main" id="{316B325C-E4F6-1ED4-4EB2-DD4C1203B26A}"/>
              </a:ext>
            </a:extLst>
          </p:cNvPr>
          <p:cNvSpPr txBox="1"/>
          <p:nvPr/>
        </p:nvSpPr>
        <p:spPr>
          <a:xfrm>
            <a:off x="149172" y="3285933"/>
            <a:ext cx="3002906" cy="152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u="sng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each iteration:</a:t>
            </a:r>
          </a:p>
          <a:p>
            <a:endParaRPr lang="en-US" sz="1200" dirty="0"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r>
              <a:rPr lang="en-US" sz="1200" i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Stock in Portfolio</a:t>
            </a: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:</a:t>
            </a:r>
          </a:p>
          <a:p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Evaluation: Add </a:t>
            </a:r>
            <a:r>
              <a:rPr lang="en-US" sz="1200" b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Price*Quantity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200" u="sng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No. keys in dictionary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No. Stocks in the Portfolio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Evaluation: Done</a:t>
            </a:r>
          </a:p>
        </p:txBody>
      </p:sp>
      <p:sp>
        <p:nvSpPr>
          <p:cNvPr id="28" name="Οβάλ 27">
            <a:extLst>
              <a:ext uri="{FF2B5EF4-FFF2-40B4-BE49-F238E27FC236}">
                <a16:creationId xmlns:a16="http://schemas.microsoft.com/office/drawing/2014/main" id="{CF29E2B0-AE7E-BEA8-CE5A-45698CE91B55}"/>
              </a:ext>
            </a:extLst>
          </p:cNvPr>
          <p:cNvSpPr/>
          <p:nvPr/>
        </p:nvSpPr>
        <p:spPr>
          <a:xfrm>
            <a:off x="4832195" y="3055434"/>
            <a:ext cx="877229" cy="14167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βάλ 28">
            <a:extLst>
              <a:ext uri="{FF2B5EF4-FFF2-40B4-BE49-F238E27FC236}">
                <a16:creationId xmlns:a16="http://schemas.microsoft.com/office/drawing/2014/main" id="{098EC451-9643-DAD5-B1A7-B7CA79C8B43D}"/>
              </a:ext>
            </a:extLst>
          </p:cNvPr>
          <p:cNvSpPr/>
          <p:nvPr/>
        </p:nvSpPr>
        <p:spPr>
          <a:xfrm>
            <a:off x="5709424" y="3058726"/>
            <a:ext cx="877229" cy="14167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0" name="Οβάλ 29">
            <a:extLst>
              <a:ext uri="{FF2B5EF4-FFF2-40B4-BE49-F238E27FC236}">
                <a16:creationId xmlns:a16="http://schemas.microsoft.com/office/drawing/2014/main" id="{74ADDF71-0611-8E8D-9663-82FE91135134}"/>
              </a:ext>
            </a:extLst>
          </p:cNvPr>
          <p:cNvSpPr/>
          <p:nvPr/>
        </p:nvSpPr>
        <p:spPr>
          <a:xfrm>
            <a:off x="6571784" y="3055434"/>
            <a:ext cx="1561172" cy="14167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1" name="Google Shape;587;p27">
            <a:extLst>
              <a:ext uri="{FF2B5EF4-FFF2-40B4-BE49-F238E27FC236}">
                <a16:creationId xmlns:a16="http://schemas.microsoft.com/office/drawing/2014/main" id="{DEF40838-095F-6B5D-F809-20D589FD39C2}"/>
              </a:ext>
            </a:extLst>
          </p:cNvPr>
          <p:cNvSpPr txBox="1"/>
          <p:nvPr/>
        </p:nvSpPr>
        <p:spPr>
          <a:xfrm>
            <a:off x="6628518" y="485459"/>
            <a:ext cx="2114038" cy="152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One</a:t>
            </a: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 partition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Three</a:t>
            </a: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 groups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Inv1  </a:t>
            </a:r>
            <a:r>
              <a:rPr lang="en-US" sz="1200" i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g1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Inv2  </a:t>
            </a:r>
            <a:r>
              <a:rPr lang="en-US" sz="1200" i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g2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Inv3  </a:t>
            </a:r>
            <a:r>
              <a:rPr lang="en-US" sz="1200" i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g3</a:t>
            </a:r>
          </a:p>
        </p:txBody>
      </p:sp>
    </p:spTree>
    <p:extLst>
      <p:ext uri="{BB962C8B-B14F-4D97-AF65-F5344CB8AC3E}">
        <p14:creationId xmlns:p14="http://schemas.microsoft.com/office/powerpoint/2010/main" val="296115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Applications</a:t>
            </a:r>
            <a:endParaRPr dirty="0"/>
          </a:p>
        </p:txBody>
      </p:sp>
      <p:sp>
        <p:nvSpPr>
          <p:cNvPr id="389" name="Google Shape;389;p22"/>
          <p:cNvSpPr/>
          <p:nvPr/>
        </p:nvSpPr>
        <p:spPr>
          <a:xfrm rot="2700000">
            <a:off x="4255316" y="1651581"/>
            <a:ext cx="1986564" cy="1044218"/>
          </a:xfrm>
          <a:custGeom>
            <a:avLst/>
            <a:gdLst/>
            <a:ahLst/>
            <a:cxnLst/>
            <a:rect l="l" t="t" r="r" b="b"/>
            <a:pathLst>
              <a:path w="68623" h="36071" extrusionOk="0">
                <a:moveTo>
                  <a:pt x="31253" y="0"/>
                </a:moveTo>
                <a:lnTo>
                  <a:pt x="29075" y="42"/>
                </a:lnTo>
                <a:lnTo>
                  <a:pt x="24844" y="419"/>
                </a:lnTo>
                <a:lnTo>
                  <a:pt x="20654" y="1173"/>
                </a:lnTo>
                <a:lnTo>
                  <a:pt x="16591" y="2262"/>
                </a:lnTo>
                <a:lnTo>
                  <a:pt x="12611" y="3728"/>
                </a:lnTo>
                <a:lnTo>
                  <a:pt x="8757" y="5572"/>
                </a:lnTo>
                <a:lnTo>
                  <a:pt x="5112" y="7708"/>
                </a:lnTo>
                <a:lnTo>
                  <a:pt x="1635" y="10180"/>
                </a:lnTo>
                <a:lnTo>
                  <a:pt x="1" y="11563"/>
                </a:lnTo>
                <a:lnTo>
                  <a:pt x="16968" y="16129"/>
                </a:lnTo>
                <a:lnTo>
                  <a:pt x="20068" y="27440"/>
                </a:lnTo>
                <a:lnTo>
                  <a:pt x="21073" y="26895"/>
                </a:lnTo>
                <a:lnTo>
                  <a:pt x="23210" y="26016"/>
                </a:lnTo>
                <a:lnTo>
                  <a:pt x="25388" y="25304"/>
                </a:lnTo>
                <a:lnTo>
                  <a:pt x="27609" y="24843"/>
                </a:lnTo>
                <a:lnTo>
                  <a:pt x="29829" y="24633"/>
                </a:lnTo>
                <a:lnTo>
                  <a:pt x="32049" y="24591"/>
                </a:lnTo>
                <a:lnTo>
                  <a:pt x="34228" y="24759"/>
                </a:lnTo>
                <a:lnTo>
                  <a:pt x="36406" y="25178"/>
                </a:lnTo>
                <a:lnTo>
                  <a:pt x="38543" y="25722"/>
                </a:lnTo>
                <a:lnTo>
                  <a:pt x="40595" y="26518"/>
                </a:lnTo>
                <a:lnTo>
                  <a:pt x="42564" y="27482"/>
                </a:lnTo>
                <a:lnTo>
                  <a:pt x="44450" y="28655"/>
                </a:lnTo>
                <a:lnTo>
                  <a:pt x="46251" y="29996"/>
                </a:lnTo>
                <a:lnTo>
                  <a:pt x="47885" y="31504"/>
                </a:lnTo>
                <a:lnTo>
                  <a:pt x="49435" y="33221"/>
                </a:lnTo>
                <a:lnTo>
                  <a:pt x="50776" y="35065"/>
                </a:lnTo>
                <a:lnTo>
                  <a:pt x="51404" y="36070"/>
                </a:lnTo>
                <a:lnTo>
                  <a:pt x="64726" y="32509"/>
                </a:lnTo>
                <a:lnTo>
                  <a:pt x="68622" y="17888"/>
                </a:lnTo>
                <a:lnTo>
                  <a:pt x="66904" y="15794"/>
                </a:lnTo>
                <a:lnTo>
                  <a:pt x="63050" y="12023"/>
                </a:lnTo>
                <a:lnTo>
                  <a:pt x="58861" y="8714"/>
                </a:lnTo>
                <a:lnTo>
                  <a:pt x="54336" y="5907"/>
                </a:lnTo>
                <a:lnTo>
                  <a:pt x="49561" y="3603"/>
                </a:lnTo>
                <a:lnTo>
                  <a:pt x="44533" y="1843"/>
                </a:lnTo>
                <a:lnTo>
                  <a:pt x="39297" y="670"/>
                </a:lnTo>
                <a:lnTo>
                  <a:pt x="33976" y="42"/>
                </a:lnTo>
                <a:lnTo>
                  <a:pt x="31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2"/>
          <p:cNvSpPr/>
          <p:nvPr/>
        </p:nvSpPr>
        <p:spPr>
          <a:xfrm rot="2700000">
            <a:off x="4632135" y="2541054"/>
            <a:ext cx="994483" cy="1774310"/>
          </a:xfrm>
          <a:custGeom>
            <a:avLst/>
            <a:gdLst/>
            <a:ahLst/>
            <a:cxnLst/>
            <a:rect l="l" t="t" r="r" b="b"/>
            <a:pathLst>
              <a:path w="34353" h="61291" extrusionOk="0">
                <a:moveTo>
                  <a:pt x="26016" y="1"/>
                </a:moveTo>
                <a:lnTo>
                  <a:pt x="22288" y="13993"/>
                </a:lnTo>
                <a:lnTo>
                  <a:pt x="7918" y="17847"/>
                </a:lnTo>
                <a:lnTo>
                  <a:pt x="8672" y="19732"/>
                </a:lnTo>
                <a:lnTo>
                  <a:pt x="9594" y="23670"/>
                </a:lnTo>
                <a:lnTo>
                  <a:pt x="9804" y="27608"/>
                </a:lnTo>
                <a:lnTo>
                  <a:pt x="9427" y="31462"/>
                </a:lnTo>
                <a:lnTo>
                  <a:pt x="8379" y="35233"/>
                </a:lnTo>
                <a:lnTo>
                  <a:pt x="6704" y="38794"/>
                </a:lnTo>
                <a:lnTo>
                  <a:pt x="4441" y="42020"/>
                </a:lnTo>
                <a:lnTo>
                  <a:pt x="1634" y="44868"/>
                </a:lnTo>
                <a:lnTo>
                  <a:pt x="1" y="46125"/>
                </a:lnTo>
                <a:lnTo>
                  <a:pt x="2807" y="56682"/>
                </a:lnTo>
                <a:lnTo>
                  <a:pt x="20026" y="61290"/>
                </a:lnTo>
                <a:lnTo>
                  <a:pt x="21576" y="59740"/>
                </a:lnTo>
                <a:lnTo>
                  <a:pt x="24341" y="56473"/>
                </a:lnTo>
                <a:lnTo>
                  <a:pt x="26770" y="52996"/>
                </a:lnTo>
                <a:lnTo>
                  <a:pt x="28907" y="49393"/>
                </a:lnTo>
                <a:lnTo>
                  <a:pt x="30666" y="45622"/>
                </a:lnTo>
                <a:lnTo>
                  <a:pt x="32091" y="41768"/>
                </a:lnTo>
                <a:lnTo>
                  <a:pt x="33180" y="37788"/>
                </a:lnTo>
                <a:lnTo>
                  <a:pt x="33934" y="33767"/>
                </a:lnTo>
                <a:lnTo>
                  <a:pt x="34311" y="29661"/>
                </a:lnTo>
                <a:lnTo>
                  <a:pt x="34353" y="25556"/>
                </a:lnTo>
                <a:lnTo>
                  <a:pt x="34060" y="21492"/>
                </a:lnTo>
                <a:lnTo>
                  <a:pt x="33431" y="17386"/>
                </a:lnTo>
                <a:lnTo>
                  <a:pt x="32426" y="13365"/>
                </a:lnTo>
                <a:lnTo>
                  <a:pt x="31043" y="9427"/>
                </a:lnTo>
                <a:lnTo>
                  <a:pt x="29326" y="5572"/>
                </a:lnTo>
                <a:lnTo>
                  <a:pt x="27231" y="1802"/>
                </a:lnTo>
                <a:lnTo>
                  <a:pt x="260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2"/>
          <p:cNvSpPr/>
          <p:nvPr/>
        </p:nvSpPr>
        <p:spPr>
          <a:xfrm rot="2700000">
            <a:off x="2937262" y="2782110"/>
            <a:ext cx="1934398" cy="1027254"/>
          </a:xfrm>
          <a:custGeom>
            <a:avLst/>
            <a:gdLst/>
            <a:ahLst/>
            <a:cxnLst/>
            <a:rect l="l" t="t" r="r" b="b"/>
            <a:pathLst>
              <a:path w="66821" h="35485" extrusionOk="0">
                <a:moveTo>
                  <a:pt x="16004" y="1"/>
                </a:moveTo>
                <a:lnTo>
                  <a:pt x="4357" y="3101"/>
                </a:lnTo>
                <a:lnTo>
                  <a:pt x="1" y="19481"/>
                </a:lnTo>
                <a:lnTo>
                  <a:pt x="1634" y="21241"/>
                </a:lnTo>
                <a:lnTo>
                  <a:pt x="5153" y="24466"/>
                </a:lnTo>
                <a:lnTo>
                  <a:pt x="8924" y="27315"/>
                </a:lnTo>
                <a:lnTo>
                  <a:pt x="12904" y="29703"/>
                </a:lnTo>
                <a:lnTo>
                  <a:pt x="17051" y="31714"/>
                </a:lnTo>
                <a:lnTo>
                  <a:pt x="21324" y="33264"/>
                </a:lnTo>
                <a:lnTo>
                  <a:pt x="25723" y="34437"/>
                </a:lnTo>
                <a:lnTo>
                  <a:pt x="30206" y="35191"/>
                </a:lnTo>
                <a:lnTo>
                  <a:pt x="34730" y="35484"/>
                </a:lnTo>
                <a:lnTo>
                  <a:pt x="39296" y="35359"/>
                </a:lnTo>
                <a:lnTo>
                  <a:pt x="43779" y="34814"/>
                </a:lnTo>
                <a:lnTo>
                  <a:pt x="48261" y="33850"/>
                </a:lnTo>
                <a:lnTo>
                  <a:pt x="52660" y="32426"/>
                </a:lnTo>
                <a:lnTo>
                  <a:pt x="56891" y="30583"/>
                </a:lnTo>
                <a:lnTo>
                  <a:pt x="61039" y="28321"/>
                </a:lnTo>
                <a:lnTo>
                  <a:pt x="64977" y="25598"/>
                </a:lnTo>
                <a:lnTo>
                  <a:pt x="66820" y="24047"/>
                </a:lnTo>
                <a:lnTo>
                  <a:pt x="49812" y="19481"/>
                </a:lnTo>
                <a:lnTo>
                  <a:pt x="46753" y="8170"/>
                </a:lnTo>
                <a:lnTo>
                  <a:pt x="45748" y="8673"/>
                </a:lnTo>
                <a:lnTo>
                  <a:pt x="43653" y="9552"/>
                </a:lnTo>
                <a:lnTo>
                  <a:pt x="41517" y="10181"/>
                </a:lnTo>
                <a:lnTo>
                  <a:pt x="39380" y="10642"/>
                </a:lnTo>
                <a:lnTo>
                  <a:pt x="37244" y="10851"/>
                </a:lnTo>
                <a:lnTo>
                  <a:pt x="35065" y="10893"/>
                </a:lnTo>
                <a:lnTo>
                  <a:pt x="31839" y="10600"/>
                </a:lnTo>
                <a:lnTo>
                  <a:pt x="27734" y="9511"/>
                </a:lnTo>
                <a:lnTo>
                  <a:pt x="24801" y="8170"/>
                </a:lnTo>
                <a:lnTo>
                  <a:pt x="22916" y="7081"/>
                </a:lnTo>
                <a:lnTo>
                  <a:pt x="21157" y="5782"/>
                </a:lnTo>
                <a:lnTo>
                  <a:pt x="19523" y="4358"/>
                </a:lnTo>
                <a:lnTo>
                  <a:pt x="17973" y="2724"/>
                </a:lnTo>
                <a:lnTo>
                  <a:pt x="16590" y="964"/>
                </a:lnTo>
                <a:lnTo>
                  <a:pt x="160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 rot="2700000">
            <a:off x="3494668" y="1125965"/>
            <a:ext cx="988433" cy="1831311"/>
          </a:xfrm>
          <a:custGeom>
            <a:avLst/>
            <a:gdLst/>
            <a:ahLst/>
            <a:cxnLst/>
            <a:rect l="l" t="t" r="r" b="b"/>
            <a:pathLst>
              <a:path w="34144" h="63260" extrusionOk="0">
                <a:moveTo>
                  <a:pt x="14161" y="0"/>
                </a:moveTo>
                <a:lnTo>
                  <a:pt x="12611" y="1634"/>
                </a:lnTo>
                <a:lnTo>
                  <a:pt x="9762" y="5028"/>
                </a:lnTo>
                <a:lnTo>
                  <a:pt x="7248" y="8630"/>
                </a:lnTo>
                <a:lnTo>
                  <a:pt x="5112" y="12401"/>
                </a:lnTo>
                <a:lnTo>
                  <a:pt x="3352" y="16339"/>
                </a:lnTo>
                <a:lnTo>
                  <a:pt x="1970" y="20361"/>
                </a:lnTo>
                <a:lnTo>
                  <a:pt x="922" y="24508"/>
                </a:lnTo>
                <a:lnTo>
                  <a:pt x="294" y="28697"/>
                </a:lnTo>
                <a:lnTo>
                  <a:pt x="1" y="32929"/>
                </a:lnTo>
                <a:lnTo>
                  <a:pt x="84" y="37202"/>
                </a:lnTo>
                <a:lnTo>
                  <a:pt x="545" y="41433"/>
                </a:lnTo>
                <a:lnTo>
                  <a:pt x="1383" y="45622"/>
                </a:lnTo>
                <a:lnTo>
                  <a:pt x="2598" y="49728"/>
                </a:lnTo>
                <a:lnTo>
                  <a:pt x="4190" y="53749"/>
                </a:lnTo>
                <a:lnTo>
                  <a:pt x="6201" y="57687"/>
                </a:lnTo>
                <a:lnTo>
                  <a:pt x="8547" y="61458"/>
                </a:lnTo>
                <a:lnTo>
                  <a:pt x="9888" y="63259"/>
                </a:lnTo>
                <a:lnTo>
                  <a:pt x="14203" y="47256"/>
                </a:lnTo>
                <a:lnTo>
                  <a:pt x="26770" y="43905"/>
                </a:lnTo>
                <a:lnTo>
                  <a:pt x="26226" y="42732"/>
                </a:lnTo>
                <a:lnTo>
                  <a:pt x="25430" y="40344"/>
                </a:lnTo>
                <a:lnTo>
                  <a:pt x="24885" y="37872"/>
                </a:lnTo>
                <a:lnTo>
                  <a:pt x="24592" y="35316"/>
                </a:lnTo>
                <a:lnTo>
                  <a:pt x="24592" y="34060"/>
                </a:lnTo>
                <a:lnTo>
                  <a:pt x="24592" y="32677"/>
                </a:lnTo>
                <a:lnTo>
                  <a:pt x="24927" y="29912"/>
                </a:lnTo>
                <a:lnTo>
                  <a:pt x="25556" y="27231"/>
                </a:lnTo>
                <a:lnTo>
                  <a:pt x="26519" y="24676"/>
                </a:lnTo>
                <a:lnTo>
                  <a:pt x="27734" y="22246"/>
                </a:lnTo>
                <a:lnTo>
                  <a:pt x="29242" y="19984"/>
                </a:lnTo>
                <a:lnTo>
                  <a:pt x="31044" y="17889"/>
                </a:lnTo>
                <a:lnTo>
                  <a:pt x="33054" y="16004"/>
                </a:lnTo>
                <a:lnTo>
                  <a:pt x="34144" y="15166"/>
                </a:lnTo>
                <a:lnTo>
                  <a:pt x="31337" y="4609"/>
                </a:lnTo>
                <a:lnTo>
                  <a:pt x="141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 txBox="1"/>
          <p:nvPr/>
        </p:nvSpPr>
        <p:spPr>
          <a:xfrm>
            <a:off x="6858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MySQL Database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6858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 2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65004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 1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6" name="Google Shape;396;p22"/>
          <p:cNvSpPr txBox="1"/>
          <p:nvPr/>
        </p:nvSpPr>
        <p:spPr>
          <a:xfrm>
            <a:off x="65004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Investor_Portfolio</a:t>
            </a: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685800" y="18873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Creates Needed Tables To Hold The Topic Data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6648041" y="1951577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Reads The “Portfolios” And Inserts Data Into The SQL DB</a:t>
            </a:r>
          </a:p>
        </p:txBody>
      </p:sp>
      <p:sp>
        <p:nvSpPr>
          <p:cNvPr id="399" name="Google Shape;399;p22"/>
          <p:cNvSpPr txBox="1"/>
          <p:nvPr/>
        </p:nvSpPr>
        <p:spPr>
          <a:xfrm>
            <a:off x="6476822" y="377104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Result Of App 2, Values Are Output In A File Per Portfolio Of The Target Investor</a:t>
            </a:r>
          </a:p>
        </p:txBody>
      </p:sp>
      <p:sp>
        <p:nvSpPr>
          <p:cNvPr id="400" name="Google Shape;400;p22"/>
          <p:cNvSpPr txBox="1"/>
          <p:nvPr/>
        </p:nvSpPr>
        <p:spPr>
          <a:xfrm>
            <a:off x="3754550" y="17381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5197675" y="21622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02" name="Google Shape;402;p22"/>
          <p:cNvGrpSpPr/>
          <p:nvPr/>
        </p:nvGrpSpPr>
        <p:grpSpPr>
          <a:xfrm>
            <a:off x="7981470" y="1206115"/>
            <a:ext cx="370645" cy="368042"/>
            <a:chOff x="-63250675" y="3744075"/>
            <a:chExt cx="320350" cy="318100"/>
          </a:xfrm>
        </p:grpSpPr>
        <p:sp>
          <p:nvSpPr>
            <p:cNvPr id="403" name="Google Shape;403;p22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2"/>
          <p:cNvSpPr txBox="1"/>
          <p:nvPr/>
        </p:nvSpPr>
        <p:spPr>
          <a:xfrm>
            <a:off x="4821725" y="34543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3323300" y="3011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617550" y="3741488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Spark Application That Reads The SQL DB As </a:t>
            </a:r>
            <a:r>
              <a:rPr lang="en-GB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SparkDF</a:t>
            </a: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Fetches The Required Data</a:t>
            </a: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773974" y="2971761"/>
            <a:ext cx="374926" cy="196826"/>
            <a:chOff x="2084325" y="363300"/>
            <a:chExt cx="484150" cy="254100"/>
          </a:xfrm>
        </p:grpSpPr>
        <p:sp>
          <p:nvSpPr>
            <p:cNvPr id="410" name="Google Shape;410;p2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2" name="Google Shape;412;p22"/>
          <p:cNvGrpSpPr/>
          <p:nvPr/>
        </p:nvGrpSpPr>
        <p:grpSpPr>
          <a:xfrm>
            <a:off x="7983930" y="2887297"/>
            <a:ext cx="365753" cy="365753"/>
            <a:chOff x="3271200" y="4992125"/>
            <a:chExt cx="481825" cy="481825"/>
          </a:xfrm>
        </p:grpSpPr>
        <p:sp>
          <p:nvSpPr>
            <p:cNvPr id="413" name="Google Shape;413;p2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778545" y="1213360"/>
            <a:ext cx="365760" cy="353548"/>
            <a:chOff x="3270675" y="841800"/>
            <a:chExt cx="497700" cy="482725"/>
          </a:xfrm>
        </p:grpSpPr>
        <p:sp>
          <p:nvSpPr>
            <p:cNvPr id="417" name="Google Shape;417;p22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1"/>
          <p:cNvSpPr/>
          <p:nvPr/>
        </p:nvSpPr>
        <p:spPr>
          <a:xfrm rot="-5400000">
            <a:off x="192775" y="1950050"/>
            <a:ext cx="2706900" cy="2136900"/>
          </a:xfrm>
          <a:prstGeom prst="round2SameRect">
            <a:avLst>
              <a:gd name="adj1" fmla="val 17662"/>
              <a:gd name="adj2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MySQL DB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59" name="Google Shape;859;p31"/>
          <p:cNvSpPr/>
          <p:nvPr/>
        </p:nvSpPr>
        <p:spPr>
          <a:xfrm>
            <a:off x="4411434" y="1305727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F8AA05"/>
          </a:solidFill>
          <a:ln>
            <a:noFill/>
          </a:ln>
        </p:spPr>
      </p:sp>
      <p:sp>
        <p:nvSpPr>
          <p:cNvPr id="860" name="Google Shape;860;p31"/>
          <p:cNvSpPr/>
          <p:nvPr/>
        </p:nvSpPr>
        <p:spPr>
          <a:xfrm>
            <a:off x="4417489" y="188145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E9B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1" name="Google Shape;861;p31"/>
          <p:cNvSpPr/>
          <p:nvPr/>
        </p:nvSpPr>
        <p:spPr>
          <a:xfrm rot="5400000">
            <a:off x="6516600" y="254251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2" name="Google Shape;862;p31"/>
          <p:cNvSpPr/>
          <p:nvPr/>
        </p:nvSpPr>
        <p:spPr>
          <a:xfrm>
            <a:off x="2647950" y="212130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3" name="Google Shape;863;p31"/>
          <p:cNvSpPr/>
          <p:nvPr/>
        </p:nvSpPr>
        <p:spPr>
          <a:xfrm>
            <a:off x="4417489" y="188120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C765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4" name="Google Shape;864;p31"/>
          <p:cNvSpPr/>
          <p:nvPr/>
        </p:nvSpPr>
        <p:spPr>
          <a:xfrm rot="5400000">
            <a:off x="6516450" y="829969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5" name="Google Shape;865;p31"/>
          <p:cNvSpPr/>
          <p:nvPr/>
        </p:nvSpPr>
        <p:spPr>
          <a:xfrm>
            <a:off x="2647950" y="2577101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p31"/>
          <p:cNvSpPr/>
          <p:nvPr/>
        </p:nvSpPr>
        <p:spPr>
          <a:xfrm>
            <a:off x="4417489" y="2457516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F5D1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7" name="Google Shape;867;p31"/>
          <p:cNvSpPr/>
          <p:nvPr/>
        </p:nvSpPr>
        <p:spPr>
          <a:xfrm>
            <a:off x="4417489" y="2457061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8D3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8" name="Google Shape;868;p31"/>
          <p:cNvSpPr/>
          <p:nvPr/>
        </p:nvSpPr>
        <p:spPr>
          <a:xfrm rot="5400000">
            <a:off x="6516450" y="1406223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9" name="Google Shape;869;p31"/>
          <p:cNvSpPr/>
          <p:nvPr/>
        </p:nvSpPr>
        <p:spPr>
          <a:xfrm>
            <a:off x="2647950" y="3033132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0" name="Google Shape;870;p31"/>
          <p:cNvSpPr/>
          <p:nvPr/>
        </p:nvSpPr>
        <p:spPr>
          <a:xfrm>
            <a:off x="4417489" y="303313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E75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1" name="Google Shape;871;p31"/>
          <p:cNvSpPr/>
          <p:nvPr/>
        </p:nvSpPr>
        <p:spPr>
          <a:xfrm>
            <a:off x="4417489" y="303288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3D8B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2" name="Google Shape;872;p31"/>
          <p:cNvSpPr/>
          <p:nvPr/>
        </p:nvSpPr>
        <p:spPr>
          <a:xfrm rot="5400000">
            <a:off x="6516450" y="1981977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3" name="Google Shape;873;p31"/>
          <p:cNvSpPr/>
          <p:nvPr/>
        </p:nvSpPr>
        <p:spPr>
          <a:xfrm>
            <a:off x="2647950" y="348914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4" name="Google Shape;874;p31"/>
          <p:cNvSpPr/>
          <p:nvPr/>
        </p:nvSpPr>
        <p:spPr>
          <a:xfrm>
            <a:off x="4417489" y="3489144"/>
            <a:ext cx="472012" cy="663436"/>
          </a:xfrm>
          <a:custGeom>
            <a:avLst/>
            <a:gdLst/>
            <a:ahLst/>
            <a:cxnLst/>
            <a:rect l="l" t="t" r="r" b="b"/>
            <a:pathLst>
              <a:path w="19766" h="34018" extrusionOk="0">
                <a:moveTo>
                  <a:pt x="1" y="1"/>
                </a:moveTo>
                <a:lnTo>
                  <a:pt x="1" y="21730"/>
                </a:lnTo>
                <a:lnTo>
                  <a:pt x="19765" y="34017"/>
                </a:lnTo>
                <a:lnTo>
                  <a:pt x="19765" y="6180"/>
                </a:lnTo>
                <a:lnTo>
                  <a:pt x="1" y="1"/>
                </a:lnTo>
                <a:close/>
              </a:path>
            </a:pathLst>
          </a:custGeom>
          <a:solidFill>
            <a:srgbClr val="216D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5" name="Google Shape;875;p31"/>
          <p:cNvSpPr/>
          <p:nvPr/>
        </p:nvSpPr>
        <p:spPr>
          <a:xfrm>
            <a:off x="2647950" y="3945163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p31"/>
          <p:cNvSpPr/>
          <p:nvPr/>
        </p:nvSpPr>
        <p:spPr>
          <a:xfrm rot="5400000">
            <a:off x="6516450" y="255772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7" name="Google Shape;877;p31"/>
          <p:cNvSpPr/>
          <p:nvPr/>
        </p:nvSpPr>
        <p:spPr>
          <a:xfrm rot="5400000">
            <a:off x="6516600" y="-32147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8" name="Google Shape;878;p31"/>
          <p:cNvSpPr/>
          <p:nvPr/>
        </p:nvSpPr>
        <p:spPr>
          <a:xfrm>
            <a:off x="2647950" y="166507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9" name="Google Shape;879;p31"/>
          <p:cNvSpPr/>
          <p:nvPr/>
        </p:nvSpPr>
        <p:spPr>
          <a:xfrm rot="10800000" flipH="1">
            <a:off x="4411434" y="3945195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103764"/>
          </a:solidFill>
          <a:ln>
            <a:noFill/>
          </a:ln>
        </p:spPr>
      </p:sp>
      <p:sp>
        <p:nvSpPr>
          <p:cNvPr id="880" name="Google Shape;880;p31"/>
          <p:cNvSpPr txBox="1"/>
          <p:nvPr/>
        </p:nvSpPr>
        <p:spPr>
          <a:xfrm>
            <a:off x="6654325" y="1306900"/>
            <a:ext cx="17817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Tables For Each Portfolio</a:t>
            </a:r>
          </a:p>
        </p:txBody>
      </p:sp>
      <p:sp>
        <p:nvSpPr>
          <p:cNvPr id="881" name="Google Shape;881;p31"/>
          <p:cNvSpPr txBox="1"/>
          <p:nvPr/>
        </p:nvSpPr>
        <p:spPr>
          <a:xfrm>
            <a:off x="2677213" y="17229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Investor 1</a:t>
            </a:r>
            <a:endParaRPr sz="1600" dirty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6680725" y="1882950"/>
            <a:ext cx="1755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Tables For Each Portfolio</a:t>
            </a:r>
          </a:p>
        </p:txBody>
      </p:sp>
      <p:sp>
        <p:nvSpPr>
          <p:cNvPr id="883" name="Google Shape;883;p31"/>
          <p:cNvSpPr txBox="1"/>
          <p:nvPr/>
        </p:nvSpPr>
        <p:spPr>
          <a:xfrm>
            <a:off x="6672025" y="2468538"/>
            <a:ext cx="1764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Tables For Each Portfolio</a:t>
            </a:r>
          </a:p>
        </p:txBody>
      </p:sp>
      <p:sp>
        <p:nvSpPr>
          <p:cNvPr id="884" name="Google Shape;884;p31"/>
          <p:cNvSpPr txBox="1"/>
          <p:nvPr/>
        </p:nvSpPr>
        <p:spPr>
          <a:xfrm>
            <a:off x="6724825" y="30292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Fields With Investor ID, Name And City</a:t>
            </a:r>
          </a:p>
        </p:txBody>
      </p:sp>
      <p:sp>
        <p:nvSpPr>
          <p:cNvPr id="885" name="Google Shape;885;p31"/>
          <p:cNvSpPr txBox="1"/>
          <p:nvPr/>
        </p:nvSpPr>
        <p:spPr>
          <a:xfrm>
            <a:off x="2677213" y="2178338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Investor 2</a:t>
            </a:r>
          </a:p>
        </p:txBody>
      </p:sp>
      <p:sp>
        <p:nvSpPr>
          <p:cNvPr id="886" name="Google Shape;886;p31"/>
          <p:cNvSpPr txBox="1"/>
          <p:nvPr/>
        </p:nvSpPr>
        <p:spPr>
          <a:xfrm>
            <a:off x="2677213" y="263445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Investor 3</a:t>
            </a:r>
          </a:p>
        </p:txBody>
      </p:sp>
      <p:sp>
        <p:nvSpPr>
          <p:cNvPr id="887" name="Google Shape;887;p31"/>
          <p:cNvSpPr txBox="1"/>
          <p:nvPr/>
        </p:nvSpPr>
        <p:spPr>
          <a:xfrm>
            <a:off x="2677295" y="3090375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Investors</a:t>
            </a:r>
            <a:endParaRPr sz="1600" dirty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8" name="Google Shape;888;p31"/>
          <p:cNvSpPr txBox="1"/>
          <p:nvPr/>
        </p:nvSpPr>
        <p:spPr>
          <a:xfrm>
            <a:off x="2677175" y="3546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Portfolios</a:t>
            </a:r>
            <a:endParaRPr sz="1600" dirty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9" name="Google Shape;889;p31"/>
          <p:cNvSpPr txBox="1"/>
          <p:nvPr/>
        </p:nvSpPr>
        <p:spPr>
          <a:xfrm>
            <a:off x="2677213" y="4002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Investors_Portfolios</a:t>
            </a:r>
            <a:endParaRPr dirty="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0" name="Google Shape;890;p31"/>
          <p:cNvSpPr txBox="1"/>
          <p:nvPr/>
        </p:nvSpPr>
        <p:spPr>
          <a:xfrm>
            <a:off x="6293644" y="3610663"/>
            <a:ext cx="2142381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Fields With Portfolio ID, Name And Mutual Funds (Cumulative)</a:t>
            </a:r>
          </a:p>
        </p:txBody>
      </p:sp>
      <p:sp>
        <p:nvSpPr>
          <p:cNvPr id="891" name="Google Shape;891;p31"/>
          <p:cNvSpPr txBox="1"/>
          <p:nvPr/>
        </p:nvSpPr>
        <p:spPr>
          <a:xfrm>
            <a:off x="6538457" y="4192063"/>
            <a:ext cx="1897568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 Connecting Investors And Portfolios</a:t>
            </a:r>
          </a:p>
        </p:txBody>
      </p:sp>
      <p:sp>
        <p:nvSpPr>
          <p:cNvPr id="892" name="Google Shape;892;p31"/>
          <p:cNvSpPr txBox="1"/>
          <p:nvPr/>
        </p:nvSpPr>
        <p:spPr>
          <a:xfrm>
            <a:off x="706988" y="2983938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Big Data Challenges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3" name="Google Shape;893;p31"/>
          <p:cNvSpPr/>
          <p:nvPr/>
        </p:nvSpPr>
        <p:spPr>
          <a:xfrm>
            <a:off x="5611971" y="25452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1"/>
          <p:cNvGrpSpPr/>
          <p:nvPr/>
        </p:nvGrpSpPr>
        <p:grpSpPr>
          <a:xfrm>
            <a:off x="5596019" y="1414089"/>
            <a:ext cx="351786" cy="326274"/>
            <a:chOff x="-62511900" y="4129100"/>
            <a:chExt cx="304050" cy="282000"/>
          </a:xfrm>
        </p:grpSpPr>
        <p:sp>
          <p:nvSpPr>
            <p:cNvPr id="895" name="Google Shape;895;p31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1"/>
          <p:cNvGrpSpPr/>
          <p:nvPr/>
        </p:nvGrpSpPr>
        <p:grpSpPr>
          <a:xfrm>
            <a:off x="5580530" y="1969044"/>
            <a:ext cx="382765" cy="367810"/>
            <a:chOff x="-62890750" y="3747425"/>
            <a:chExt cx="330825" cy="317900"/>
          </a:xfrm>
        </p:grpSpPr>
        <p:sp>
          <p:nvSpPr>
            <p:cNvPr id="901" name="Google Shape;901;p31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1"/>
          <p:cNvGrpSpPr/>
          <p:nvPr/>
        </p:nvGrpSpPr>
        <p:grpSpPr>
          <a:xfrm>
            <a:off x="5601626" y="4273007"/>
            <a:ext cx="340573" cy="339271"/>
            <a:chOff x="2085450" y="842250"/>
            <a:chExt cx="483700" cy="481850"/>
          </a:xfrm>
        </p:grpSpPr>
        <p:sp>
          <p:nvSpPr>
            <p:cNvPr id="916" name="Google Shape;916;p31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9" name="Google Shape;919;p31"/>
          <p:cNvGrpSpPr/>
          <p:nvPr/>
        </p:nvGrpSpPr>
        <p:grpSpPr>
          <a:xfrm>
            <a:off x="5588730" y="3697032"/>
            <a:ext cx="366364" cy="367290"/>
            <a:chOff x="-61783350" y="3743950"/>
            <a:chExt cx="316650" cy="317450"/>
          </a:xfrm>
        </p:grpSpPr>
        <p:sp>
          <p:nvSpPr>
            <p:cNvPr id="920" name="Google Shape;920;p31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922;p31"/>
          <p:cNvSpPr/>
          <p:nvPr/>
        </p:nvSpPr>
        <p:spPr>
          <a:xfrm>
            <a:off x="5597803" y="3131037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1"/>
          <p:cNvGrpSpPr/>
          <p:nvPr/>
        </p:nvGrpSpPr>
        <p:grpSpPr>
          <a:xfrm>
            <a:off x="1391289" y="2513061"/>
            <a:ext cx="342580" cy="339271"/>
            <a:chOff x="5049725" y="1435050"/>
            <a:chExt cx="486550" cy="481850"/>
          </a:xfrm>
        </p:grpSpPr>
        <p:sp>
          <p:nvSpPr>
            <p:cNvPr id="924" name="Google Shape;924;p3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868429-EBF6-CE1E-5C3D-D5ACFC1B5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4" y="1665050"/>
            <a:ext cx="2356371" cy="2701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Database Design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23" name="Google Shape;1523;p43"/>
          <p:cNvSpPr/>
          <p:nvPr/>
        </p:nvSpPr>
        <p:spPr>
          <a:xfrm>
            <a:off x="7110650" y="170270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Investors</a:t>
            </a: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4" name="Google Shape;1524;p43"/>
          <p:cNvCxnSpPr>
            <a:stCxn id="1525" idx="3"/>
            <a:endCxn id="1523" idx="1"/>
          </p:cNvCxnSpPr>
          <p:nvPr/>
        </p:nvCxnSpPr>
        <p:spPr>
          <a:xfrm rot="10800000" flipH="1">
            <a:off x="6332211" y="1885600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43"/>
          <p:cNvSpPr/>
          <p:nvPr/>
        </p:nvSpPr>
        <p:spPr>
          <a:xfrm>
            <a:off x="7110650" y="253362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Portfolios</a:t>
            </a: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7" name="Google Shape;1527;p43"/>
          <p:cNvCxnSpPr>
            <a:cxnSpLocks/>
            <a:stCxn id="1528" idx="3"/>
            <a:endCxn id="1526" idx="1"/>
          </p:cNvCxnSpPr>
          <p:nvPr/>
        </p:nvCxnSpPr>
        <p:spPr>
          <a:xfrm flipV="1">
            <a:off x="6340715" y="2716625"/>
            <a:ext cx="769935" cy="74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43"/>
          <p:cNvSpPr/>
          <p:nvPr/>
        </p:nvSpPr>
        <p:spPr>
          <a:xfrm>
            <a:off x="7110650" y="336455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Inv_Port Conn</a:t>
            </a: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0" name="Google Shape;1530;p43"/>
          <p:cNvCxnSpPr>
            <a:cxnSpLocks/>
            <a:stCxn id="1531" idx="3"/>
            <a:endCxn id="1529" idx="1"/>
          </p:cNvCxnSpPr>
          <p:nvPr/>
        </p:nvCxnSpPr>
        <p:spPr>
          <a:xfrm flipV="1">
            <a:off x="6332212" y="3547550"/>
            <a:ext cx="778438" cy="74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43"/>
          <p:cNvSpPr/>
          <p:nvPr/>
        </p:nvSpPr>
        <p:spPr>
          <a:xfrm>
            <a:off x="7110650" y="419547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&lt;inv&gt;_&lt;port&gt;</a:t>
            </a:r>
            <a:endParaRPr sz="1600" dirty="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3" name="Google Shape;1533;p43"/>
          <p:cNvCxnSpPr>
            <a:cxnSpLocks/>
            <a:stCxn id="1534" idx="3"/>
            <a:endCxn id="1532" idx="1"/>
          </p:cNvCxnSpPr>
          <p:nvPr/>
        </p:nvCxnSpPr>
        <p:spPr>
          <a:xfrm flipV="1">
            <a:off x="6332213" y="4378475"/>
            <a:ext cx="778437" cy="7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5" name="Google Shape;1535;p43"/>
          <p:cNvSpPr/>
          <p:nvPr/>
        </p:nvSpPr>
        <p:spPr>
          <a:xfrm>
            <a:off x="3349200" y="408917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349200" y="325840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3349200" y="242732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3349200" y="159645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3"/>
          <p:cNvSpPr/>
          <p:nvPr/>
        </p:nvSpPr>
        <p:spPr>
          <a:xfrm>
            <a:off x="3989811" y="168805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ID, Name, City (CHAR)</a:t>
            </a:r>
          </a:p>
        </p:txBody>
      </p:sp>
      <p:cxnSp>
        <p:nvCxnSpPr>
          <p:cNvPr id="1539" name="Google Shape;1539;p43"/>
          <p:cNvCxnSpPr/>
          <p:nvPr/>
        </p:nvCxnSpPr>
        <p:spPr>
          <a:xfrm rot="10800000" flipH="1">
            <a:off x="1682388" y="1809388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0" name="Google Shape;1540;p43"/>
          <p:cNvSpPr/>
          <p:nvPr/>
        </p:nvSpPr>
        <p:spPr>
          <a:xfrm>
            <a:off x="3247500" y="154690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8" name="Google Shape;1528;p43"/>
          <p:cNvSpPr/>
          <p:nvPr/>
        </p:nvSpPr>
        <p:spPr>
          <a:xfrm>
            <a:off x="3755387" y="2518975"/>
            <a:ext cx="2585328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ID, Name, City, Cumulative (TINYINT)</a:t>
            </a:r>
          </a:p>
        </p:txBody>
      </p:sp>
      <p:cxnSp>
        <p:nvCxnSpPr>
          <p:cNvPr id="1541" name="Google Shape;1541;p43"/>
          <p:cNvCxnSpPr/>
          <p:nvPr/>
        </p:nvCxnSpPr>
        <p:spPr>
          <a:xfrm rot="10800000" flipH="1">
            <a:off x="1682388" y="2724013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2" name="Google Shape;1542;p43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1" name="Google Shape;1531;p43"/>
          <p:cNvSpPr/>
          <p:nvPr/>
        </p:nvSpPr>
        <p:spPr>
          <a:xfrm>
            <a:off x="4041599" y="3349900"/>
            <a:ext cx="2290613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PRIMARY KEY I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id, pid (FOREIGN KEY)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3" name="Google Shape;1543;p43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43"/>
          <p:cNvSpPr/>
          <p:nvPr/>
        </p:nvSpPr>
        <p:spPr>
          <a:xfrm>
            <a:off x="3247500" y="320875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621881" y="4175575"/>
            <a:ext cx="2710332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ID, DOUBLE, TIMESTAMP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5" name="Google Shape;1545;p43"/>
          <p:cNvCxnSpPr/>
          <p:nvPr/>
        </p:nvCxnSpPr>
        <p:spPr>
          <a:xfrm>
            <a:off x="1677588" y="3139663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43"/>
          <p:cNvSpPr/>
          <p:nvPr/>
        </p:nvSpPr>
        <p:spPr>
          <a:xfrm>
            <a:off x="3247500" y="403967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43"/>
          <p:cNvGrpSpPr/>
          <p:nvPr/>
        </p:nvGrpSpPr>
        <p:grpSpPr>
          <a:xfrm>
            <a:off x="1359500" y="2518983"/>
            <a:ext cx="640090" cy="640086"/>
            <a:chOff x="-2571737" y="2403625"/>
            <a:chExt cx="292225" cy="291425"/>
          </a:xfrm>
        </p:grpSpPr>
        <p:sp>
          <p:nvSpPr>
            <p:cNvPr id="1549" name="Google Shape;1549;p43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43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InvestorsDB</a:t>
            </a:r>
            <a:endParaRPr sz="19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App 1</a:t>
            </a:r>
            <a:endParaRPr dirty="0"/>
          </a:p>
        </p:txBody>
      </p:sp>
      <p:sp>
        <p:nvSpPr>
          <p:cNvPr id="425" name="Google Shape;425;p23"/>
          <p:cNvSpPr/>
          <p:nvPr/>
        </p:nvSpPr>
        <p:spPr>
          <a:xfrm>
            <a:off x="457200" y="2032225"/>
            <a:ext cx="8229600" cy="10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>
            <a:off x="1565050" y="1875300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3875550" y="1875300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6152750" y="1875300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 txBox="1"/>
          <p:nvPr/>
        </p:nvSpPr>
        <p:spPr>
          <a:xfrm>
            <a:off x="12409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Connect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15317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Connects To The Kafka Topic “Portfolios”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(Kafka Consumer)</a:t>
            </a:r>
          </a:p>
        </p:txBody>
      </p:sp>
      <p:sp>
        <p:nvSpPr>
          <p:cNvPr id="431" name="Google Shape;431;p23"/>
          <p:cNvSpPr txBox="1"/>
          <p:nvPr/>
        </p:nvSpPr>
        <p:spPr>
          <a:xfrm>
            <a:off x="38422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Reads The JSON Object Output From The Topic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(Loop Through)</a:t>
            </a:r>
          </a:p>
        </p:txBody>
      </p:sp>
      <p:sp>
        <p:nvSpPr>
          <p:cNvPr id="432" name="Google Shape;432;p23"/>
          <p:cNvSpPr txBox="1"/>
          <p:nvPr/>
        </p:nvSpPr>
        <p:spPr>
          <a:xfrm>
            <a:off x="61194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 As Data Into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InvestorsDB</a:t>
            </a: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cursor.execute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sp>
        <p:nvSpPr>
          <p:cNvPr id="433" name="Google Shape;433;p23"/>
          <p:cNvSpPr txBox="1"/>
          <p:nvPr/>
        </p:nvSpPr>
        <p:spPr>
          <a:xfrm>
            <a:off x="35515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Read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58287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Insert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35" name="Google Shape;435;p23"/>
          <p:cNvGrpSpPr/>
          <p:nvPr/>
        </p:nvGrpSpPr>
        <p:grpSpPr>
          <a:xfrm>
            <a:off x="2028983" y="2335682"/>
            <a:ext cx="457198" cy="472455"/>
            <a:chOff x="-65129950" y="2646800"/>
            <a:chExt cx="311125" cy="317425"/>
          </a:xfrm>
        </p:grpSpPr>
        <p:sp>
          <p:nvSpPr>
            <p:cNvPr id="436" name="Google Shape;436;p23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>
            <a:off x="4343402" y="2344321"/>
            <a:ext cx="457195" cy="457205"/>
            <a:chOff x="1412450" y="1954475"/>
            <a:chExt cx="297750" cy="296175"/>
          </a:xfrm>
        </p:grpSpPr>
        <p:sp>
          <p:nvSpPr>
            <p:cNvPr id="439" name="Google Shape;439;p23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624524" y="2335361"/>
            <a:ext cx="457200" cy="434335"/>
            <a:chOff x="-62890750" y="2296300"/>
            <a:chExt cx="330825" cy="317450"/>
          </a:xfrm>
        </p:grpSpPr>
        <p:sp>
          <p:nvSpPr>
            <p:cNvPr id="442" name="Google Shape;442;p23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493</Words>
  <Application>Microsoft Office PowerPoint</Application>
  <PresentationFormat>On-screen Show (16:9)</PresentationFormat>
  <Paragraphs>120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Fira Sans</vt:lpstr>
      <vt:lpstr>Fira Sans Extra Condensed Black</vt:lpstr>
      <vt:lpstr>Roboto</vt:lpstr>
      <vt:lpstr>Fira Sans Extra Condensed SemiBold</vt:lpstr>
      <vt:lpstr>Fira Sans Extra Condensed</vt:lpstr>
      <vt:lpstr>Arial</vt:lpstr>
      <vt:lpstr>Big Data Infographics by Slidesgo</vt:lpstr>
      <vt:lpstr>Big Data Architectures</vt:lpstr>
      <vt:lpstr>Project Components</vt:lpstr>
      <vt:lpstr>Network</vt:lpstr>
      <vt:lpstr>Kafka topic “StockExchange”</vt:lpstr>
      <vt:lpstr>Kafka topic “partitions”</vt:lpstr>
      <vt:lpstr>Applications</vt:lpstr>
      <vt:lpstr>MySQL DB</vt:lpstr>
      <vt:lpstr>Database Design</vt:lpstr>
      <vt:lpstr>App 1</vt:lpstr>
      <vt:lpstr>App 1 Results</vt:lpstr>
      <vt:lpstr>App 2 Design</vt:lpstr>
      <vt:lpstr>App 2 Output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Architectures</dc:title>
  <dc:creator>Ektor Avlonitis</dc:creator>
  <cp:lastModifiedBy>somi hyper</cp:lastModifiedBy>
  <cp:revision>13</cp:revision>
  <dcterms:modified xsi:type="dcterms:W3CDTF">2023-04-07T20:30:56Z</dcterms:modified>
</cp:coreProperties>
</file>